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0" r:id="rId4"/>
  </p:sldMasterIdLst>
  <p:notesMasterIdLst>
    <p:notesMasterId r:id="rId21"/>
  </p:notesMasterIdLst>
  <p:handoutMasterIdLst>
    <p:handoutMasterId r:id="rId22"/>
  </p:handoutMasterIdLst>
  <p:sldIdLst>
    <p:sldId id="2141411957" r:id="rId5"/>
    <p:sldId id="2147376704" r:id="rId6"/>
    <p:sldId id="2147376705" r:id="rId7"/>
    <p:sldId id="2147376734" r:id="rId8"/>
    <p:sldId id="2147376709" r:id="rId9"/>
    <p:sldId id="2147376710" r:id="rId10"/>
    <p:sldId id="2147376711" r:id="rId11"/>
    <p:sldId id="2147376701" r:id="rId12"/>
    <p:sldId id="2147376706" r:id="rId13"/>
    <p:sldId id="2147376736" r:id="rId14"/>
    <p:sldId id="2147376713" r:id="rId15"/>
    <p:sldId id="2147376728" r:id="rId16"/>
    <p:sldId id="2147376712" r:id="rId17"/>
    <p:sldId id="2147376735" r:id="rId18"/>
    <p:sldId id="2147376731" r:id="rId19"/>
    <p:sldId id="2147376694" r:id="rId20"/>
  </p:sldIdLst>
  <p:sldSz cx="9144000" cy="5143500" type="screen16x9"/>
  <p:notesSz cx="6797675" cy="9926638"/>
  <p:custDataLst>
    <p:tags r:id="rId23"/>
  </p:custData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3" pos="4445" userDrawn="1">
          <p15:clr>
            <a:srgbClr val="A4A3A4"/>
          </p15:clr>
        </p15:guide>
        <p15:guide id="4" orient="horz" pos="107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gliani Eleonora (UniCredit)" initials="TE(" lastIdx="11" clrIdx="0">
    <p:extLst>
      <p:ext uri="{19B8F6BF-5375-455C-9EA6-DF929625EA0E}">
        <p15:presenceInfo xmlns:p15="http://schemas.microsoft.com/office/powerpoint/2012/main" userId="S::ELEONORA.TUGLIANI@unicredit.eu::7f52b55f-f7c1-4f32-8aec-dd2434f511b9" providerId="AD"/>
      </p:ext>
    </p:extLst>
  </p:cmAuthor>
  <p:cmAuthor id="2" name="Swart Mirjam (UniCredit)" initials="SM(" lastIdx="1" clrIdx="1">
    <p:extLst>
      <p:ext uri="{19B8F6BF-5375-455C-9EA6-DF929625EA0E}">
        <p15:presenceInfo xmlns:p15="http://schemas.microsoft.com/office/powerpoint/2012/main" userId="S::MIRJAM.SWART@unicredit.eu::0fb397b8-c659-44a1-a6ab-e54f4d93090c" providerId="AD"/>
      </p:ext>
    </p:extLst>
  </p:cmAuthor>
  <p:cmAuthor id="3" name="Rexer Andrea (HVB - UniCredit)" initials="RA(-U" lastIdx="17" clrIdx="2">
    <p:extLst>
      <p:ext uri="{19B8F6BF-5375-455C-9EA6-DF929625EA0E}">
        <p15:presenceInfo xmlns:p15="http://schemas.microsoft.com/office/powerpoint/2012/main" userId="S::Andrea.Rexer@unicredit.de::29f05781-0edb-45e3-9a59-2f59129e3b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5C4D"/>
    <a:srgbClr val="A12B1E"/>
    <a:srgbClr val="87BAE4"/>
    <a:srgbClr val="004F95"/>
    <a:srgbClr val="007A91"/>
    <a:srgbClr val="1D649E"/>
    <a:srgbClr val="8AAFCD"/>
    <a:srgbClr val="88A9C8"/>
    <a:srgbClr val="FDC300"/>
    <a:srgbClr val="4E8585"/>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E3FDE45-AF77-4B5C-9715-49D594BDF05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Stile chiaro 1 - Color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CF1AB2-1976-4502-BF36-3FF5EA218861}" styleName="Stile medio 4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14" autoAdjust="0"/>
    <p:restoredTop sz="93659" autoAdjust="0"/>
  </p:normalViewPr>
  <p:slideViewPr>
    <p:cSldViewPr snapToGrid="0">
      <p:cViewPr varScale="1">
        <p:scale>
          <a:sx n="79" d="100"/>
          <a:sy n="79" d="100"/>
        </p:scale>
        <p:origin x="786" y="84"/>
      </p:cViewPr>
      <p:guideLst>
        <p:guide pos="4445"/>
        <p:guide orient="horz" pos="1076"/>
      </p:guideLst>
    </p:cSldViewPr>
  </p:slideViewPr>
  <p:outlineViewPr>
    <p:cViewPr>
      <p:scale>
        <a:sx n="33" d="100"/>
        <a:sy n="33" d="100"/>
      </p:scale>
      <p:origin x="0" y="-1225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ncini Manuela (UniCredit)" userId="d96bd580-ce39-4a15-af45-422492a7c524" providerId="ADAL" clId="{0042FD08-7D15-4294-AF42-EA48C456B687}"/>
    <pc:docChg chg="modSld">
      <pc:chgData name="Soncini Manuela (UniCredit)" userId="d96bd580-ce39-4a15-af45-422492a7c524" providerId="ADAL" clId="{0042FD08-7D15-4294-AF42-EA48C456B687}" dt="2023-04-16T14:09:20.458" v="6" actId="6549"/>
      <pc:docMkLst>
        <pc:docMk/>
      </pc:docMkLst>
      <pc:sldChg chg="modSp mod">
        <pc:chgData name="Soncini Manuela (UniCredit)" userId="d96bd580-ce39-4a15-af45-422492a7c524" providerId="ADAL" clId="{0042FD08-7D15-4294-AF42-EA48C456B687}" dt="2023-04-16T14:09:20.458" v="6" actId="6549"/>
        <pc:sldMkLst>
          <pc:docMk/>
          <pc:sldMk cId="4256539491" sldId="2147376701"/>
        </pc:sldMkLst>
        <pc:spChg chg="mod">
          <ac:chgData name="Soncini Manuela (UniCredit)" userId="d96bd580-ce39-4a15-af45-422492a7c524" providerId="ADAL" clId="{0042FD08-7D15-4294-AF42-EA48C456B687}" dt="2023-04-16T14:09:20.458" v="6" actId="6549"/>
          <ac:spMkLst>
            <pc:docMk/>
            <pc:sldMk cId="4256539491" sldId="2147376701"/>
            <ac:spMk id="29" creationId="{63766B4B-7BF6-4326-AA87-89AA3B15D464}"/>
          </ac:spMkLst>
        </pc:spChg>
      </pc:sldChg>
      <pc:sldChg chg="modSp mod">
        <pc:chgData name="Soncini Manuela (UniCredit)" userId="d96bd580-ce39-4a15-af45-422492a7c524" providerId="ADAL" clId="{0042FD08-7D15-4294-AF42-EA48C456B687}" dt="2023-04-16T11:29:28.981" v="0" actId="13926"/>
        <pc:sldMkLst>
          <pc:docMk/>
          <pc:sldMk cId="2950750477" sldId="2147376706"/>
        </pc:sldMkLst>
        <pc:spChg chg="mod">
          <ac:chgData name="Soncini Manuela (UniCredit)" userId="d96bd580-ce39-4a15-af45-422492a7c524" providerId="ADAL" clId="{0042FD08-7D15-4294-AF42-EA48C456B687}" dt="2023-04-16T11:29:28.981" v="0" actId="13926"/>
          <ac:spMkLst>
            <pc:docMk/>
            <pc:sldMk cId="2950750477" sldId="2147376706"/>
            <ac:spMk id="29" creationId="{85966B72-D497-4B87-8960-184F6D0D81BE}"/>
          </ac:spMkLst>
        </pc:spChg>
      </pc:sldChg>
      <pc:sldChg chg="modSp mod">
        <pc:chgData name="Soncini Manuela (UniCredit)" userId="d96bd580-ce39-4a15-af45-422492a7c524" providerId="ADAL" clId="{0042FD08-7D15-4294-AF42-EA48C456B687}" dt="2023-04-16T14:06:52.385" v="1" actId="20577"/>
        <pc:sldMkLst>
          <pc:docMk/>
          <pc:sldMk cId="2976279818" sldId="2147376710"/>
        </pc:sldMkLst>
        <pc:spChg chg="mod">
          <ac:chgData name="Soncini Manuela (UniCredit)" userId="d96bd580-ce39-4a15-af45-422492a7c524" providerId="ADAL" clId="{0042FD08-7D15-4294-AF42-EA48C456B687}" dt="2023-04-16T14:06:52.385" v="1" actId="20577"/>
          <ac:spMkLst>
            <pc:docMk/>
            <pc:sldMk cId="2976279818" sldId="2147376710"/>
            <ac:spMk id="17" creationId="{E39F3545-08DA-4552-9CBD-789ACEA82337}"/>
          </ac:spMkLst>
        </pc:spChg>
      </pc:sldChg>
      <pc:sldChg chg="modSp mod">
        <pc:chgData name="Soncini Manuela (UniCredit)" userId="d96bd580-ce39-4a15-af45-422492a7c524" providerId="ADAL" clId="{0042FD08-7D15-4294-AF42-EA48C456B687}" dt="2023-04-16T14:09:06.260" v="3" actId="20577"/>
        <pc:sldMkLst>
          <pc:docMk/>
          <pc:sldMk cId="3798403897" sldId="2147376711"/>
        </pc:sldMkLst>
        <pc:spChg chg="mod">
          <ac:chgData name="Soncini Manuela (UniCredit)" userId="d96bd580-ce39-4a15-af45-422492a7c524" providerId="ADAL" clId="{0042FD08-7D15-4294-AF42-EA48C456B687}" dt="2023-04-16T14:09:06.260" v="3" actId="20577"/>
          <ac:spMkLst>
            <pc:docMk/>
            <pc:sldMk cId="3798403897" sldId="2147376711"/>
            <ac:spMk id="12" creationId="{6541227B-6542-47DF-96CC-762B53ED1C3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C09AAE7-6313-9F43-9829-7F98C5C0E2B7}"/>
              </a:ext>
            </a:extLst>
          </p:cNvPr>
          <p:cNvSpPr>
            <a:spLocks noGrp="1"/>
          </p:cNvSpPr>
          <p:nvPr>
            <p:ph type="hdr" sz="quarter"/>
          </p:nvPr>
        </p:nvSpPr>
        <p:spPr>
          <a:xfrm>
            <a:off x="0" y="0"/>
            <a:ext cx="2945659" cy="496888"/>
          </a:xfrm>
          <a:prstGeom prst="rect">
            <a:avLst/>
          </a:prstGeom>
        </p:spPr>
        <p:txBody>
          <a:bodyPr vert="horz" lIns="91440" tIns="45720" rIns="91440" bIns="45720" rtlCol="0"/>
          <a:lstStyle>
            <a:lvl1pPr algn="l">
              <a:defRPr sz="1200"/>
            </a:lvl1pPr>
          </a:lstStyle>
          <a:p>
            <a:endParaRPr lang="en-US">
              <a:latin typeface="UniCredit (Body)"/>
            </a:endParaRPr>
          </a:p>
        </p:txBody>
      </p:sp>
      <p:sp>
        <p:nvSpPr>
          <p:cNvPr id="3" name="Date Placeholder 2">
            <a:extLst>
              <a:ext uri="{FF2B5EF4-FFF2-40B4-BE49-F238E27FC236}">
                <a16:creationId xmlns:a16="http://schemas.microsoft.com/office/drawing/2014/main" id="{DE2769E2-1F0C-3A4D-A4D4-68E2E2453B82}"/>
              </a:ext>
            </a:extLst>
          </p:cNvPr>
          <p:cNvSpPr>
            <a:spLocks noGrp="1"/>
          </p:cNvSpPr>
          <p:nvPr>
            <p:ph type="dt" sz="quarter" idx="1"/>
          </p:nvPr>
        </p:nvSpPr>
        <p:spPr>
          <a:xfrm>
            <a:off x="3850443" y="0"/>
            <a:ext cx="2945659" cy="496888"/>
          </a:xfrm>
          <a:prstGeom prst="rect">
            <a:avLst/>
          </a:prstGeom>
        </p:spPr>
        <p:txBody>
          <a:bodyPr vert="horz" lIns="91440" tIns="45720" rIns="91440" bIns="45720" rtlCol="0"/>
          <a:lstStyle>
            <a:lvl1pPr algn="r">
              <a:defRPr sz="1200"/>
            </a:lvl1pPr>
          </a:lstStyle>
          <a:p>
            <a:fld id="{CF1624D5-2185-BE41-8C27-C678935BA8CF}" type="datetimeFigureOut">
              <a:rPr lang="en-US" smtClean="0">
                <a:latin typeface="UniCredit (Body)"/>
              </a:rPr>
              <a:t>4/16/2023</a:t>
            </a:fld>
            <a:endParaRPr lang="en-US">
              <a:latin typeface="UniCredit (Body)"/>
            </a:endParaRPr>
          </a:p>
        </p:txBody>
      </p:sp>
      <p:sp>
        <p:nvSpPr>
          <p:cNvPr id="4" name="Footer Placeholder 3">
            <a:extLst>
              <a:ext uri="{FF2B5EF4-FFF2-40B4-BE49-F238E27FC236}">
                <a16:creationId xmlns:a16="http://schemas.microsoft.com/office/drawing/2014/main" id="{45770857-4FD9-E74E-A312-868ECC6DEFB3}"/>
              </a:ext>
            </a:extLst>
          </p:cNvPr>
          <p:cNvSpPr>
            <a:spLocks noGrp="1"/>
          </p:cNvSpPr>
          <p:nvPr>
            <p:ph type="ftr" sz="quarter" idx="2"/>
          </p:nvPr>
        </p:nvSpPr>
        <p:spPr>
          <a:xfrm>
            <a:off x="0" y="9429750"/>
            <a:ext cx="2945659" cy="496888"/>
          </a:xfrm>
          <a:prstGeom prst="rect">
            <a:avLst/>
          </a:prstGeom>
        </p:spPr>
        <p:txBody>
          <a:bodyPr vert="horz" lIns="91440" tIns="45720" rIns="91440" bIns="45720" rtlCol="0" anchor="b"/>
          <a:lstStyle>
            <a:lvl1pPr algn="l">
              <a:defRPr sz="1200"/>
            </a:lvl1pPr>
          </a:lstStyle>
          <a:p>
            <a:endParaRPr lang="en-US">
              <a:latin typeface="UniCredit (Body)"/>
            </a:endParaRPr>
          </a:p>
        </p:txBody>
      </p:sp>
      <p:sp>
        <p:nvSpPr>
          <p:cNvPr id="5" name="Slide Number Placeholder 4">
            <a:extLst>
              <a:ext uri="{FF2B5EF4-FFF2-40B4-BE49-F238E27FC236}">
                <a16:creationId xmlns:a16="http://schemas.microsoft.com/office/drawing/2014/main" id="{09875FAC-2729-2445-8731-B7FEC87264E9}"/>
              </a:ext>
            </a:extLst>
          </p:cNvPr>
          <p:cNvSpPr>
            <a:spLocks noGrp="1"/>
          </p:cNvSpPr>
          <p:nvPr>
            <p:ph type="sldNum" sz="quarter" idx="3"/>
          </p:nvPr>
        </p:nvSpPr>
        <p:spPr>
          <a:xfrm>
            <a:off x="3850443" y="9429750"/>
            <a:ext cx="2945659" cy="496888"/>
          </a:xfrm>
          <a:prstGeom prst="rect">
            <a:avLst/>
          </a:prstGeom>
        </p:spPr>
        <p:txBody>
          <a:bodyPr vert="horz" lIns="91440" tIns="45720" rIns="91440" bIns="45720" rtlCol="0" anchor="b"/>
          <a:lstStyle>
            <a:lvl1pPr algn="r">
              <a:defRPr sz="1200"/>
            </a:lvl1pPr>
          </a:lstStyle>
          <a:p>
            <a:fld id="{1F43879F-4B36-CC4A-9C5D-A5914B122673}" type="slidenum">
              <a:rPr lang="en-US" smtClean="0">
                <a:latin typeface="UniCredit (Body)"/>
              </a:rPr>
              <a:t>‹N›</a:t>
            </a:fld>
            <a:endParaRPr lang="en-US">
              <a:latin typeface="UniCredit (Body)"/>
            </a:endParaRPr>
          </a:p>
        </p:txBody>
      </p:sp>
    </p:spTree>
    <p:extLst>
      <p:ext uri="{BB962C8B-B14F-4D97-AF65-F5344CB8AC3E}">
        <p14:creationId xmlns:p14="http://schemas.microsoft.com/office/powerpoint/2010/main" val="31755654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atin typeface="UniCredit (Body)"/>
              </a:defRPr>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atin typeface="UniCredit (Body)"/>
              </a:defRPr>
            </a:lvl1pPr>
          </a:lstStyle>
          <a:p>
            <a:fld id="{103FA311-E61B-46A1-AF3F-2A8AEBCEC0FD}" type="datetimeFigureOut">
              <a:rPr lang="en-GB" smtClean="0"/>
              <a:pPr/>
              <a:t>16/04/2023</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5"/>
            <a:ext cx="2945659" cy="498055"/>
          </a:xfrm>
          <a:prstGeom prst="rect">
            <a:avLst/>
          </a:prstGeom>
        </p:spPr>
        <p:txBody>
          <a:bodyPr vert="horz" lIns="91440" tIns="45720" rIns="91440" bIns="45720" rtlCol="0" anchor="b"/>
          <a:lstStyle>
            <a:lvl1pPr algn="l">
              <a:defRPr sz="1200">
                <a:latin typeface="UniCredit (Body)"/>
              </a:defRPr>
            </a:lvl1pPr>
          </a:lstStyle>
          <a:p>
            <a:endParaRPr lang="en-GB"/>
          </a:p>
        </p:txBody>
      </p:sp>
      <p:sp>
        <p:nvSpPr>
          <p:cNvPr id="7" name="Slide Number Placeholder 6"/>
          <p:cNvSpPr>
            <a:spLocks noGrp="1"/>
          </p:cNvSpPr>
          <p:nvPr>
            <p:ph type="sldNum" sz="quarter" idx="5"/>
          </p:nvPr>
        </p:nvSpPr>
        <p:spPr>
          <a:xfrm>
            <a:off x="3850443" y="9428585"/>
            <a:ext cx="2945659" cy="498055"/>
          </a:xfrm>
          <a:prstGeom prst="rect">
            <a:avLst/>
          </a:prstGeom>
        </p:spPr>
        <p:txBody>
          <a:bodyPr vert="horz" lIns="91440" tIns="45720" rIns="91440" bIns="45720" rtlCol="0" anchor="b"/>
          <a:lstStyle>
            <a:lvl1pPr algn="r">
              <a:defRPr sz="1200">
                <a:latin typeface="UniCredit (Body)"/>
              </a:defRPr>
            </a:lvl1pPr>
          </a:lstStyle>
          <a:p>
            <a:fld id="{B8491173-C243-4EE3-9ED0-6C691BEB7EC8}" type="slidenum">
              <a:rPr lang="en-GB" smtClean="0"/>
              <a:pPr/>
              <a:t>‹N›</a:t>
            </a:fld>
            <a:endParaRPr lang="en-GB"/>
          </a:p>
        </p:txBody>
      </p:sp>
    </p:spTree>
    <p:extLst>
      <p:ext uri="{BB962C8B-B14F-4D97-AF65-F5344CB8AC3E}">
        <p14:creationId xmlns:p14="http://schemas.microsoft.com/office/powerpoint/2010/main" val="3786594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UniCredit (Body)"/>
        <a:ea typeface="+mn-ea"/>
        <a:cs typeface="+mn-cs"/>
      </a:defRPr>
    </a:lvl1pPr>
    <a:lvl2pPr marL="457200" algn="l" defTabSz="914400" rtl="0" eaLnBrk="1" latinLnBrk="0" hangingPunct="1">
      <a:defRPr sz="1200" kern="1200">
        <a:solidFill>
          <a:schemeClr val="tx1"/>
        </a:solidFill>
        <a:latin typeface="UniCredit (Body)"/>
        <a:ea typeface="+mn-ea"/>
        <a:cs typeface="+mn-cs"/>
      </a:defRPr>
    </a:lvl2pPr>
    <a:lvl3pPr marL="914400" algn="l" defTabSz="914400" rtl="0" eaLnBrk="1" latinLnBrk="0" hangingPunct="1">
      <a:defRPr sz="1200" kern="1200">
        <a:solidFill>
          <a:schemeClr val="tx1"/>
        </a:solidFill>
        <a:latin typeface="UniCredit (Body)"/>
        <a:ea typeface="+mn-ea"/>
        <a:cs typeface="+mn-cs"/>
      </a:defRPr>
    </a:lvl3pPr>
    <a:lvl4pPr marL="1371600" algn="l" defTabSz="914400" rtl="0" eaLnBrk="1" latinLnBrk="0" hangingPunct="1">
      <a:defRPr sz="1200" kern="1200">
        <a:solidFill>
          <a:schemeClr val="tx1"/>
        </a:solidFill>
        <a:latin typeface="UniCredit (Body)"/>
        <a:ea typeface="+mn-ea"/>
        <a:cs typeface="+mn-cs"/>
      </a:defRPr>
    </a:lvl4pPr>
    <a:lvl5pPr marL="1828800" algn="l" defTabSz="914400" rtl="0" eaLnBrk="1" latinLnBrk="0" hangingPunct="1">
      <a:defRPr sz="1200" kern="1200">
        <a:solidFill>
          <a:schemeClr val="tx1"/>
        </a:solidFill>
        <a:latin typeface="UniCredit (Body)"/>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B8491173-C243-4EE3-9ED0-6C691BEB7EC8}" type="slidenum">
              <a:rPr lang="en-GB" smtClean="0"/>
              <a:t>1</a:t>
            </a:fld>
            <a:endParaRPr lang="en-GB"/>
          </a:p>
        </p:txBody>
      </p:sp>
    </p:spTree>
    <p:extLst>
      <p:ext uri="{BB962C8B-B14F-4D97-AF65-F5344CB8AC3E}">
        <p14:creationId xmlns:p14="http://schemas.microsoft.com/office/powerpoint/2010/main" val="19609870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10</a:t>
            </a:fld>
            <a:endParaRPr lang="en-GB" dirty="0"/>
          </a:p>
        </p:txBody>
      </p:sp>
    </p:spTree>
    <p:extLst>
      <p:ext uri="{BB962C8B-B14F-4D97-AF65-F5344CB8AC3E}">
        <p14:creationId xmlns:p14="http://schemas.microsoft.com/office/powerpoint/2010/main" val="2120296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11</a:t>
            </a:fld>
            <a:endParaRPr lang="en-GB" dirty="0"/>
          </a:p>
        </p:txBody>
      </p:sp>
    </p:spTree>
    <p:extLst>
      <p:ext uri="{BB962C8B-B14F-4D97-AF65-F5344CB8AC3E}">
        <p14:creationId xmlns:p14="http://schemas.microsoft.com/office/powerpoint/2010/main" val="3268702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12</a:t>
            </a:fld>
            <a:endParaRPr lang="en-GB"/>
          </a:p>
        </p:txBody>
      </p:sp>
    </p:spTree>
    <p:extLst>
      <p:ext uri="{BB962C8B-B14F-4D97-AF65-F5344CB8AC3E}">
        <p14:creationId xmlns:p14="http://schemas.microsoft.com/office/powerpoint/2010/main" val="2317401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13</a:t>
            </a:fld>
            <a:endParaRPr lang="en-GB" dirty="0"/>
          </a:p>
        </p:txBody>
      </p:sp>
    </p:spTree>
    <p:extLst>
      <p:ext uri="{BB962C8B-B14F-4D97-AF65-F5344CB8AC3E}">
        <p14:creationId xmlns:p14="http://schemas.microsoft.com/office/powerpoint/2010/main" val="24963930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14</a:t>
            </a:fld>
            <a:endParaRPr lang="en-GB"/>
          </a:p>
        </p:txBody>
      </p:sp>
    </p:spTree>
    <p:extLst>
      <p:ext uri="{BB962C8B-B14F-4D97-AF65-F5344CB8AC3E}">
        <p14:creationId xmlns:p14="http://schemas.microsoft.com/office/powerpoint/2010/main" val="2219463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15</a:t>
            </a:fld>
            <a:endParaRPr lang="en-GB"/>
          </a:p>
        </p:txBody>
      </p:sp>
    </p:spTree>
    <p:extLst>
      <p:ext uri="{BB962C8B-B14F-4D97-AF65-F5344CB8AC3E}">
        <p14:creationId xmlns:p14="http://schemas.microsoft.com/office/powerpoint/2010/main" val="1600376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2</a:t>
            </a:fld>
            <a:endParaRPr lang="en-GB"/>
          </a:p>
        </p:txBody>
      </p:sp>
    </p:spTree>
    <p:extLst>
      <p:ext uri="{BB962C8B-B14F-4D97-AF65-F5344CB8AC3E}">
        <p14:creationId xmlns:p14="http://schemas.microsoft.com/office/powerpoint/2010/main" val="3520712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3</a:t>
            </a:fld>
            <a:endParaRPr lang="en-GB"/>
          </a:p>
        </p:txBody>
      </p:sp>
    </p:spTree>
    <p:extLst>
      <p:ext uri="{BB962C8B-B14F-4D97-AF65-F5344CB8AC3E}">
        <p14:creationId xmlns:p14="http://schemas.microsoft.com/office/powerpoint/2010/main" val="2733100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4</a:t>
            </a:fld>
            <a:endParaRPr lang="en-GB"/>
          </a:p>
        </p:txBody>
      </p:sp>
    </p:spTree>
    <p:extLst>
      <p:ext uri="{BB962C8B-B14F-4D97-AF65-F5344CB8AC3E}">
        <p14:creationId xmlns:p14="http://schemas.microsoft.com/office/powerpoint/2010/main" val="4139897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5</a:t>
            </a:fld>
            <a:endParaRPr lang="en-GB" dirty="0"/>
          </a:p>
        </p:txBody>
      </p:sp>
    </p:spTree>
    <p:extLst>
      <p:ext uri="{BB962C8B-B14F-4D97-AF65-F5344CB8AC3E}">
        <p14:creationId xmlns:p14="http://schemas.microsoft.com/office/powerpoint/2010/main" val="1492140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6</a:t>
            </a:fld>
            <a:endParaRPr lang="en-GB" dirty="0"/>
          </a:p>
        </p:txBody>
      </p:sp>
    </p:spTree>
    <p:extLst>
      <p:ext uri="{BB962C8B-B14F-4D97-AF65-F5344CB8AC3E}">
        <p14:creationId xmlns:p14="http://schemas.microsoft.com/office/powerpoint/2010/main" val="1786942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7</a:t>
            </a:fld>
            <a:endParaRPr lang="en-GB" dirty="0"/>
          </a:p>
        </p:txBody>
      </p:sp>
    </p:spTree>
    <p:extLst>
      <p:ext uri="{BB962C8B-B14F-4D97-AF65-F5344CB8AC3E}">
        <p14:creationId xmlns:p14="http://schemas.microsoft.com/office/powerpoint/2010/main" val="1550694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8</a:t>
            </a:fld>
            <a:endParaRPr lang="en-GB"/>
          </a:p>
        </p:txBody>
      </p:sp>
    </p:spTree>
    <p:extLst>
      <p:ext uri="{BB962C8B-B14F-4D97-AF65-F5344CB8AC3E}">
        <p14:creationId xmlns:p14="http://schemas.microsoft.com/office/powerpoint/2010/main" val="3554329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422275" y="1241425"/>
            <a:ext cx="5953125" cy="3349625"/>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9</a:t>
            </a:fld>
            <a:endParaRPr lang="en-GB"/>
          </a:p>
        </p:txBody>
      </p:sp>
    </p:spTree>
    <p:extLst>
      <p:ext uri="{BB962C8B-B14F-4D97-AF65-F5344CB8AC3E}">
        <p14:creationId xmlns:p14="http://schemas.microsoft.com/office/powerpoint/2010/main" val="16388770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13.emf"/><Relationship Id="rId4" Type="http://schemas.openxmlformats.org/officeDocument/2006/relationships/oleObject" Target="../embeddings/oleObject3.bin"/></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20.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1">
    <p:spTree>
      <p:nvGrpSpPr>
        <p:cNvPr id="1" name=""/>
        <p:cNvGrpSpPr/>
        <p:nvPr/>
      </p:nvGrpSpPr>
      <p:grpSpPr>
        <a:xfrm>
          <a:off x="0" y="0"/>
          <a:ext cx="0" cy="0"/>
          <a:chOff x="0" y="0"/>
          <a:chExt cx="0" cy="0"/>
        </a:xfrm>
      </p:grpSpPr>
      <p:pic>
        <p:nvPicPr>
          <p:cNvPr id="3" name="Picture 2" descr="A picture containing blur&#10;&#10;Description automatically generated">
            <a:extLst>
              <a:ext uri="{FF2B5EF4-FFF2-40B4-BE49-F238E27FC236}">
                <a16:creationId xmlns:a16="http://schemas.microsoft.com/office/drawing/2014/main" id="{9B8367DB-6AB7-B54B-A286-FBE86D7A4B2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2478DC7A-5F05-4BFD-9E9D-1EC31634394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427626" y="4671056"/>
            <a:ext cx="1464373" cy="282145"/>
          </a:xfrm>
          <a:prstGeom prst="rect">
            <a:avLst/>
          </a:prstGeom>
        </p:spPr>
      </p:pic>
      <p:sp>
        <p:nvSpPr>
          <p:cNvPr id="4" name="LegalEntity"/>
          <p:cNvSpPr>
            <a:spLocks noGrp="1"/>
          </p:cNvSpPr>
          <p:nvPr>
            <p:ph type="body" sz="quarter" idx="13" hasCustomPrompt="1"/>
          </p:nvPr>
        </p:nvSpPr>
        <p:spPr>
          <a:xfrm>
            <a:off x="252000" y="4749151"/>
            <a:ext cx="2880000" cy="208800"/>
          </a:xfrm>
          <a:prstGeom prst="rect">
            <a:avLst/>
          </a:prstGeom>
        </p:spPr>
        <p:txBody>
          <a:bodyPr vert="horz" lIns="0" tIns="0" rIns="0" bIns="0" rtlCol="0" anchor="b">
            <a:normAutofit/>
          </a:bodyPr>
          <a:lstStyle>
            <a:lvl1pPr>
              <a:defRPr lang="en-GB" sz="800" b="0" noProof="0" dirty="0">
                <a:solidFill>
                  <a:schemeClr val="bg1"/>
                </a:solidFill>
              </a:defRPr>
            </a:lvl1pPr>
          </a:lstStyle>
          <a:p>
            <a:pPr marL="0" lvl="0" indent="0">
              <a:buNone/>
            </a:pPr>
            <a:r>
              <a:rPr lang="en-GB" noProof="0"/>
              <a:t>[Insert legal entity - classification level]</a:t>
            </a:r>
          </a:p>
        </p:txBody>
      </p:sp>
      <p:sp>
        <p:nvSpPr>
          <p:cNvPr id="10" name="CityDate"/>
          <p:cNvSpPr>
            <a:spLocks noGrp="1"/>
          </p:cNvSpPr>
          <p:nvPr>
            <p:ph type="body" sz="quarter" idx="18" hasCustomPrompt="1"/>
          </p:nvPr>
        </p:nvSpPr>
        <p:spPr>
          <a:xfrm>
            <a:off x="252000" y="4045409"/>
            <a:ext cx="5040000" cy="208800"/>
          </a:xfrm>
        </p:spPr>
        <p:txBody>
          <a:bodyPr lIns="0" anchor="b">
            <a:noAutofit/>
          </a:bodyPr>
          <a:lstStyle>
            <a:lvl1pPr marL="0" indent="0" fontAlgn="auto">
              <a:spcBef>
                <a:spcPts val="0"/>
              </a:spcBef>
              <a:spcAft>
                <a:spcPts val="0"/>
              </a:spcAft>
              <a:buNone/>
              <a:defRPr sz="1400" b="0">
                <a:solidFill>
                  <a:schemeClr val="bg1"/>
                </a:solidFill>
                <a:latin typeface="UniCredit (Body)"/>
              </a:defRPr>
            </a:lvl1pPr>
          </a:lstStyle>
          <a:p>
            <a:pPr fontAlgn="auto">
              <a:spcBef>
                <a:spcPts val="0"/>
              </a:spcBef>
              <a:spcAft>
                <a:spcPts val="0"/>
              </a:spcAft>
            </a:pPr>
            <a:r>
              <a:rPr lang="en-GB" noProof="0"/>
              <a:t>Insert city and date</a:t>
            </a:r>
          </a:p>
        </p:txBody>
      </p:sp>
      <p:sp>
        <p:nvSpPr>
          <p:cNvPr id="9" name="NameFunction"/>
          <p:cNvSpPr>
            <a:spLocks noGrp="1"/>
          </p:cNvSpPr>
          <p:nvPr>
            <p:ph type="body" sz="quarter" idx="17" hasCustomPrompt="1"/>
          </p:nvPr>
        </p:nvSpPr>
        <p:spPr>
          <a:xfrm>
            <a:off x="252000" y="3812073"/>
            <a:ext cx="5040000" cy="208800"/>
          </a:xfrm>
        </p:spPr>
        <p:txBody>
          <a:bodyPr lIns="0">
            <a:noAutofit/>
          </a:bodyPr>
          <a:lstStyle>
            <a:lvl1pPr marL="0" indent="0">
              <a:spcBef>
                <a:spcPts val="0"/>
              </a:spcBef>
              <a:buNone/>
              <a:defRPr sz="1400" b="1">
                <a:solidFill>
                  <a:schemeClr val="bg1"/>
                </a:solidFill>
                <a:latin typeface="UniCredit (Body)"/>
              </a:defRPr>
            </a:lvl1pPr>
            <a:lvl2pPr marL="457188" indent="0">
              <a:buNone/>
              <a:defRPr sz="1200" b="1">
                <a:latin typeface="UniCredit" panose="02000506040000020004" pitchFamily="2" charset="0"/>
              </a:defRPr>
            </a:lvl2pPr>
            <a:lvl3pPr marL="914377" indent="0">
              <a:buNone/>
              <a:defRPr sz="1200" b="1">
                <a:latin typeface="UniCredit" panose="02000506040000020004" pitchFamily="2" charset="0"/>
              </a:defRPr>
            </a:lvl3pPr>
            <a:lvl4pPr marL="1371566" indent="0">
              <a:buNone/>
              <a:defRPr sz="1200" b="1">
                <a:latin typeface="UniCredit" panose="02000506040000020004" pitchFamily="2" charset="0"/>
              </a:defRPr>
            </a:lvl4pPr>
            <a:lvl5pPr marL="1828755" indent="0">
              <a:buNone/>
              <a:defRPr sz="1200" b="1">
                <a:latin typeface="UniCredit" panose="02000506040000020004" pitchFamily="2" charset="0"/>
              </a:defRPr>
            </a:lvl5pPr>
          </a:lstStyle>
          <a:p>
            <a:pPr>
              <a:defRPr/>
            </a:pPr>
            <a:r>
              <a:rPr lang="en-GB" noProof="0"/>
              <a:t>Insert name and function</a:t>
            </a:r>
          </a:p>
        </p:txBody>
      </p:sp>
      <p:sp>
        <p:nvSpPr>
          <p:cNvPr id="24" name="Subtitle"/>
          <p:cNvSpPr>
            <a:spLocks noGrp="1"/>
          </p:cNvSpPr>
          <p:nvPr>
            <p:ph type="body" sz="quarter" idx="12" hasCustomPrompt="1"/>
          </p:nvPr>
        </p:nvSpPr>
        <p:spPr>
          <a:xfrm>
            <a:off x="252002" y="2382113"/>
            <a:ext cx="5295815" cy="360000"/>
          </a:xfrm>
          <a:prstGeom prst="rect">
            <a:avLst/>
          </a:prstGeom>
        </p:spPr>
        <p:txBody>
          <a:bodyPr lIns="0" tIns="0" rIns="0" bIns="0" anchor="b" anchorCtr="0">
            <a:normAutofit/>
          </a:bodyPr>
          <a:lstStyle>
            <a:lvl1pPr marL="0" indent="0">
              <a:lnSpc>
                <a:spcPts val="2600"/>
              </a:lnSpc>
              <a:spcBef>
                <a:spcPts val="0"/>
              </a:spcBef>
              <a:buNone/>
              <a:defRPr sz="2400">
                <a:solidFill>
                  <a:schemeClr val="bg1"/>
                </a:solidFill>
              </a:defRPr>
            </a:lvl1pPr>
          </a:lstStyle>
          <a:p>
            <a:pPr lvl="0"/>
            <a:r>
              <a:rPr lang="en-GB" noProof="0"/>
              <a:t>Insert subtitle</a:t>
            </a:r>
          </a:p>
        </p:txBody>
      </p:sp>
      <p:sp>
        <p:nvSpPr>
          <p:cNvPr id="21" name="Title"/>
          <p:cNvSpPr>
            <a:spLocks noGrp="1"/>
          </p:cNvSpPr>
          <p:nvPr>
            <p:ph type="title" hasCustomPrompt="1"/>
          </p:nvPr>
        </p:nvSpPr>
        <p:spPr>
          <a:xfrm>
            <a:off x="252002" y="1965139"/>
            <a:ext cx="5295815" cy="407936"/>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nSpc>
                <a:spcPts val="3400"/>
              </a:lnSpc>
              <a:defRPr lang="en-GB" sz="5400" noProof="0" dirty="0">
                <a:solidFill>
                  <a:schemeClr val="bg1"/>
                </a:solidFill>
                <a:latin typeface="UniCredit (Body)"/>
                <a:cs typeface="Arial" panose="020B0604020202020204" pitchFamily="34" charset="0"/>
              </a:defRPr>
            </a:lvl1pPr>
          </a:lstStyle>
          <a:p>
            <a:pPr lvl="0" defTabSz="725037"/>
            <a:r>
              <a:rPr lang="en-GB" noProof="0"/>
              <a:t>Insert title</a:t>
            </a:r>
          </a:p>
        </p:txBody>
      </p:sp>
      <p:sp>
        <p:nvSpPr>
          <p:cNvPr id="20" name="CasellaDiTesto 13">
            <a:extLst>
              <a:ext uri="{FF2B5EF4-FFF2-40B4-BE49-F238E27FC236}">
                <a16:creationId xmlns:a16="http://schemas.microsoft.com/office/drawing/2014/main" id="{44E9D5DB-923E-BD43-98AC-2E3A89EE6822}"/>
              </a:ext>
            </a:extLst>
          </p:cNvPr>
          <p:cNvSpPr txBox="1"/>
          <p:nvPr userDrawn="1"/>
        </p:nvSpPr>
        <p:spPr>
          <a:xfrm>
            <a:off x="6473507" y="4510891"/>
            <a:ext cx="789228" cy="552720"/>
          </a:xfrm>
          <a:prstGeom prst="rect">
            <a:avLst/>
          </a:prstGeom>
          <a:noFill/>
          <a:ln>
            <a:noFill/>
          </a:ln>
        </p:spPr>
        <p:txBody>
          <a:bodyPr wrap="square" lIns="0" tIns="0" rIns="0" bIns="10800" rtlCol="0" anchor="ctr">
            <a:noAutofit/>
          </a:bodyPr>
          <a:lstStyle/>
          <a:p>
            <a:pPr algn="r">
              <a:lnSpc>
                <a:spcPct val="90000"/>
              </a:lnSpc>
            </a:pPr>
            <a:r>
              <a:rPr lang="en-GB" sz="1100" b="0" i="0" noProof="0" dirty="0">
                <a:solidFill>
                  <a:schemeClr val="bg1"/>
                </a:solidFill>
                <a:effectLst/>
                <a:latin typeface="UniCredit (Body)"/>
              </a:rPr>
              <a:t>Empowering</a:t>
            </a:r>
            <a:br>
              <a:rPr lang="en-GB" sz="1100" b="0" i="0" noProof="0" dirty="0">
                <a:solidFill>
                  <a:schemeClr val="bg1"/>
                </a:solidFill>
                <a:effectLst/>
                <a:latin typeface="UniCredit (Body)"/>
              </a:rPr>
            </a:br>
            <a:r>
              <a:rPr lang="en-GB" sz="1100" b="0" i="0" noProof="0" dirty="0">
                <a:solidFill>
                  <a:schemeClr val="bg1"/>
                </a:solidFill>
                <a:effectLst/>
                <a:latin typeface="UniCredit (Body)"/>
              </a:rPr>
              <a:t>Communities</a:t>
            </a:r>
            <a:br>
              <a:rPr lang="en-GB" sz="1100" b="0" i="0" noProof="0" dirty="0">
                <a:solidFill>
                  <a:schemeClr val="bg1"/>
                </a:solidFill>
                <a:effectLst/>
                <a:latin typeface="UniCredit (Body)"/>
              </a:rPr>
            </a:br>
            <a:r>
              <a:rPr lang="en-GB" sz="1100" b="0" i="0" noProof="0" dirty="0">
                <a:solidFill>
                  <a:schemeClr val="bg1"/>
                </a:solidFill>
                <a:effectLst/>
                <a:latin typeface="UniCredit (Body)"/>
              </a:rPr>
              <a:t>to Progress.</a:t>
            </a:r>
          </a:p>
        </p:txBody>
      </p:sp>
      <p:cxnSp>
        <p:nvCxnSpPr>
          <p:cNvPr id="6" name="Connettore 1 5">
            <a:extLst>
              <a:ext uri="{FF2B5EF4-FFF2-40B4-BE49-F238E27FC236}">
                <a16:creationId xmlns:a16="http://schemas.microsoft.com/office/drawing/2014/main" id="{3B1D0D62-F069-F74C-820C-38F3BC54F9AB}"/>
              </a:ext>
            </a:extLst>
          </p:cNvPr>
          <p:cNvCxnSpPr/>
          <p:nvPr userDrawn="1"/>
        </p:nvCxnSpPr>
        <p:spPr>
          <a:xfrm>
            <a:off x="7315200" y="4587875"/>
            <a:ext cx="0" cy="4188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8943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15" name="LegalEntity">
            <a:extLst>
              <a:ext uri="{FF2B5EF4-FFF2-40B4-BE49-F238E27FC236}">
                <a16:creationId xmlns:a16="http://schemas.microsoft.com/office/drawing/2014/main" id="{E6856FBA-0A77-5844-9825-FEDB6EC5ED3C}"/>
              </a:ext>
            </a:extLst>
          </p:cNvPr>
          <p:cNvSpPr>
            <a:spLocks noGrp="1"/>
          </p:cNvSpPr>
          <p:nvPr>
            <p:ph type="body" sz="quarter" idx="14" hasCustomPrompt="1"/>
          </p:nvPr>
        </p:nvSpPr>
        <p:spPr>
          <a:xfrm>
            <a:off x="611561" y="4854900"/>
            <a:ext cx="2519363" cy="111600"/>
          </a:xfrm>
          <a:noFill/>
        </p:spPr>
        <p:txBody>
          <a:bodyPr vert="horz" wrap="square" lIns="0" tIns="0" rIns="0" bIns="0" rtlCol="0">
            <a:noAutofit/>
          </a:bodyPr>
          <a:lstStyle>
            <a:lvl1pPr>
              <a:defRPr lang="en-GB" sz="900" b="0" i="0" noProof="0" dirty="0">
                <a:solidFill>
                  <a:schemeClr val="tx2"/>
                </a:solidFill>
                <a:effectLst/>
                <a:cs typeface="+mn-cs"/>
              </a:defRPr>
            </a:lvl1pPr>
          </a:lstStyle>
          <a:p>
            <a:pPr lvl="0"/>
            <a:r>
              <a:rPr lang="en-GB" noProof="0"/>
              <a:t>[Insert legal entity - classification level]</a:t>
            </a:r>
          </a:p>
        </p:txBody>
      </p:sp>
      <p:sp>
        <p:nvSpPr>
          <p:cNvPr id="16" name="SlideNumber">
            <a:extLst>
              <a:ext uri="{FF2B5EF4-FFF2-40B4-BE49-F238E27FC236}">
                <a16:creationId xmlns:a16="http://schemas.microsoft.com/office/drawing/2014/main" id="{AC142F3A-5120-BF4D-AD2C-77CD585B70D1}"/>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26" name="Content Placeholder 2">
            <a:extLst>
              <a:ext uri="{FF2B5EF4-FFF2-40B4-BE49-F238E27FC236}">
                <a16:creationId xmlns:a16="http://schemas.microsoft.com/office/drawing/2014/main" id="{7FF24D8C-B08E-774C-A129-3155A162F17F}"/>
              </a:ext>
            </a:extLst>
          </p:cNvPr>
          <p:cNvSpPr>
            <a:spLocks noGrp="1"/>
          </p:cNvSpPr>
          <p:nvPr>
            <p:ph sz="quarter" idx="18" hasCustomPrompt="1"/>
          </p:nvPr>
        </p:nvSpPr>
        <p:spPr>
          <a:xfrm>
            <a:off x="251999" y="1058059"/>
            <a:ext cx="8280000" cy="3277403"/>
          </a:xfrm>
        </p:spPr>
        <p:txBody>
          <a:bodyPr vert="horz" lIns="0" tIns="0" rIns="0" bIns="0" rtlCol="0">
            <a:noAutofit/>
          </a:bodyPr>
          <a:lstStyle>
            <a:lvl1pPr>
              <a:defRPr lang="en-GB" noProof="0" dirty="0" smtClean="0"/>
            </a:lvl1pPr>
            <a:lvl2pPr>
              <a:defRPr lang="en-GB" noProof="0" dirty="0" smtClean="0"/>
            </a:lvl2pPr>
            <a:lvl3pPr>
              <a:defRPr lang="en-GB" noProof="0" dirty="0" smtClean="0"/>
            </a:lvl3pPr>
            <a:lvl4pPr>
              <a:defRPr lang="en-GB" noProof="0" dirty="0" smtClean="0"/>
            </a:lvl4pPr>
            <a:lvl5pPr>
              <a:defRPr lang="en-GB" noProof="0" dirty="0" smtClean="0"/>
            </a:lvl5pPr>
            <a:lvl6pPr>
              <a:defRPr lang="en-GB" noProof="0" dirty="0"/>
            </a:lvl6pPr>
            <a:lvl7pPr>
              <a:defRPr lang="en-GB" noProof="0" dirty="0" smtClean="0"/>
            </a:lvl7pPr>
            <a:lvl8pPr>
              <a:defRPr lang="en-GB" noProof="0" dirty="0" smtClean="0"/>
            </a:lvl8pPr>
            <a:lvl9pPr>
              <a:defRPr lang="en-GB" noProof="0" dirty="0" smtClean="0"/>
            </a:lvl9p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
        <p:nvSpPr>
          <p:cNvPr id="27" name="Text Placeholder 6">
            <a:extLst>
              <a:ext uri="{FF2B5EF4-FFF2-40B4-BE49-F238E27FC236}">
                <a16:creationId xmlns:a16="http://schemas.microsoft.com/office/drawing/2014/main" id="{337A0785-3155-2447-868B-EB4B4565CB42}"/>
              </a:ext>
            </a:extLst>
          </p:cNvPr>
          <p:cNvSpPr>
            <a:spLocks noGrp="1"/>
          </p:cNvSpPr>
          <p:nvPr>
            <p:ph type="body" sz="quarter" idx="15" hasCustomPrompt="1"/>
          </p:nvPr>
        </p:nvSpPr>
        <p:spPr>
          <a:xfrm>
            <a:off x="252002" y="4335465"/>
            <a:ext cx="7148108" cy="372247"/>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noProof="0"/>
              <a:t>Source:	XYZ</a:t>
            </a:r>
          </a:p>
          <a:p>
            <a:pPr lvl="0"/>
            <a:r>
              <a:rPr lang="en-GB" noProof="0"/>
              <a:t>Notes:	(1) XYZ</a:t>
            </a:r>
          </a:p>
        </p:txBody>
      </p:sp>
      <p:sp>
        <p:nvSpPr>
          <p:cNvPr id="3" name="Title 2">
            <a:extLst>
              <a:ext uri="{FF2B5EF4-FFF2-40B4-BE49-F238E27FC236}">
                <a16:creationId xmlns:a16="http://schemas.microsoft.com/office/drawing/2014/main" id="{1BA8C724-E815-4592-87ED-9BA7AF9418E1}"/>
              </a:ext>
            </a:extLst>
          </p:cNvPr>
          <p:cNvSpPr>
            <a:spLocks noGrp="1"/>
          </p:cNvSpPr>
          <p:nvPr>
            <p:ph type="title" hasCustomPrompt="1"/>
          </p:nvPr>
        </p:nvSpPr>
        <p:spPr/>
        <p:txBody>
          <a:bodyPr/>
          <a:lstStyle>
            <a:lvl1pPr>
              <a:defRPr/>
            </a:lvl1pPr>
          </a:lstStyle>
          <a:p>
            <a:r>
              <a:rPr lang="en-GB" noProof="0"/>
              <a:t>&lt;Page title&gt;</a:t>
            </a:r>
          </a:p>
        </p:txBody>
      </p:sp>
      <p:sp>
        <p:nvSpPr>
          <p:cNvPr id="14" name="Text Placeholder 4">
            <a:extLst>
              <a:ext uri="{FF2B5EF4-FFF2-40B4-BE49-F238E27FC236}">
                <a16:creationId xmlns:a16="http://schemas.microsoft.com/office/drawing/2014/main" id="{3E6EC389-DC61-754D-9086-472A7807D728}"/>
              </a:ext>
            </a:extLst>
          </p:cNvPr>
          <p:cNvSpPr>
            <a:spLocks noGrp="1"/>
          </p:cNvSpPr>
          <p:nvPr>
            <p:ph type="body" sz="quarter" idx="20" hasCustomPrompt="1"/>
          </p:nvPr>
        </p:nvSpPr>
        <p:spPr>
          <a:xfrm>
            <a:off x="8712000"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18" name="Text Placeholder 4">
            <a:extLst>
              <a:ext uri="{FF2B5EF4-FFF2-40B4-BE49-F238E27FC236}">
                <a16:creationId xmlns:a16="http://schemas.microsoft.com/office/drawing/2014/main" id="{145D10E8-77B8-F841-A524-5AA58AA3FE74}"/>
              </a:ext>
            </a:extLst>
          </p:cNvPr>
          <p:cNvSpPr>
            <a:spLocks noGrp="1"/>
          </p:cNvSpPr>
          <p:nvPr>
            <p:ph type="body" sz="quarter" idx="21" hasCustomPrompt="1"/>
          </p:nvPr>
        </p:nvSpPr>
        <p:spPr>
          <a:xfrm>
            <a:off x="847148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1" name="Text Placeholder 4">
            <a:extLst>
              <a:ext uri="{FF2B5EF4-FFF2-40B4-BE49-F238E27FC236}">
                <a16:creationId xmlns:a16="http://schemas.microsoft.com/office/drawing/2014/main" id="{759B0678-90AF-D841-A838-3D11B68A7A73}"/>
              </a:ext>
            </a:extLst>
          </p:cNvPr>
          <p:cNvSpPr>
            <a:spLocks noGrp="1"/>
          </p:cNvSpPr>
          <p:nvPr>
            <p:ph type="body" sz="quarter" idx="22" hasCustomPrompt="1"/>
          </p:nvPr>
        </p:nvSpPr>
        <p:spPr>
          <a:xfrm>
            <a:off x="8230969"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4" name="Text Placeholder 4">
            <a:extLst>
              <a:ext uri="{FF2B5EF4-FFF2-40B4-BE49-F238E27FC236}">
                <a16:creationId xmlns:a16="http://schemas.microsoft.com/office/drawing/2014/main" id="{E14FF60A-7D44-FA49-9B2A-BAD89D5CB7E8}"/>
              </a:ext>
            </a:extLst>
          </p:cNvPr>
          <p:cNvSpPr>
            <a:spLocks noGrp="1"/>
          </p:cNvSpPr>
          <p:nvPr>
            <p:ph type="body" sz="quarter" idx="23" hasCustomPrompt="1"/>
          </p:nvPr>
        </p:nvSpPr>
        <p:spPr>
          <a:xfrm>
            <a:off x="7749939"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5" name="Text Placeholder 4">
            <a:extLst>
              <a:ext uri="{FF2B5EF4-FFF2-40B4-BE49-F238E27FC236}">
                <a16:creationId xmlns:a16="http://schemas.microsoft.com/office/drawing/2014/main" id="{4B33F6EB-7496-FE40-BCC6-037094D1205C}"/>
              </a:ext>
            </a:extLst>
          </p:cNvPr>
          <p:cNvSpPr>
            <a:spLocks noGrp="1"/>
          </p:cNvSpPr>
          <p:nvPr>
            <p:ph type="body" sz="quarter" idx="24" hasCustomPrompt="1"/>
          </p:nvPr>
        </p:nvSpPr>
        <p:spPr>
          <a:xfrm>
            <a:off x="7990455"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8" name="Text Placeholder 5">
            <a:extLst>
              <a:ext uri="{FF2B5EF4-FFF2-40B4-BE49-F238E27FC236}">
                <a16:creationId xmlns:a16="http://schemas.microsoft.com/office/drawing/2014/main" id="{37DEC77E-57C3-B440-843D-A97D1A3642B9}"/>
              </a:ext>
            </a:extLst>
          </p:cNvPr>
          <p:cNvSpPr>
            <a:spLocks noGrp="1"/>
          </p:cNvSpPr>
          <p:nvPr>
            <p:ph type="body" sz="quarter" idx="16" hasCustomPrompt="1"/>
          </p:nvPr>
        </p:nvSpPr>
        <p:spPr>
          <a:xfrm>
            <a:off x="252001" y="87142"/>
            <a:ext cx="8280815" cy="252000"/>
          </a:xfrm>
        </p:spPr>
        <p:txBody>
          <a:bodyPr vert="horz" wrap="none" lIns="0" tIns="0" rIns="0" bIns="0" rtlCol="0">
            <a:noAutofit/>
          </a:bodyPr>
          <a:lstStyle>
            <a:lvl1pPr marL="0" indent="0">
              <a:buNone/>
              <a:defRPr lang="en-US" sz="1800" b="0" dirty="0" smtClean="0">
                <a:solidFill>
                  <a:schemeClr val="bg1"/>
                </a:solidFill>
              </a:defRPr>
            </a:lvl1pPr>
          </a:lstStyle>
          <a:p>
            <a:pPr marL="176396" lvl="0" indent="-176396"/>
            <a:r>
              <a:rPr lang="en-GB"/>
              <a:t>&lt;Section title&gt;</a:t>
            </a:r>
            <a:endParaRPr lang="en-US"/>
          </a:p>
        </p:txBody>
      </p:sp>
    </p:spTree>
    <p:extLst>
      <p:ext uri="{BB962C8B-B14F-4D97-AF65-F5344CB8AC3E}">
        <p14:creationId xmlns:p14="http://schemas.microsoft.com/office/powerpoint/2010/main" val="2162032336"/>
      </p:ext>
    </p:extLst>
  </p:cSld>
  <p:clrMapOvr>
    <a:masterClrMapping/>
  </p:clrMapOvr>
  <p:extLst>
    <p:ext uri="{DCECCB84-F9BA-43D5-87BE-67443E8EF086}">
      <p15:sldGuideLst xmlns:p15="http://schemas.microsoft.com/office/powerpoint/2012/main">
        <p15:guide id="1" orient="horz" pos="3117"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15" name="LegalEntity">
            <a:extLst>
              <a:ext uri="{FF2B5EF4-FFF2-40B4-BE49-F238E27FC236}">
                <a16:creationId xmlns:a16="http://schemas.microsoft.com/office/drawing/2014/main" id="{E6856FBA-0A77-5844-9825-FEDB6EC5ED3C}"/>
              </a:ext>
            </a:extLst>
          </p:cNvPr>
          <p:cNvSpPr>
            <a:spLocks noGrp="1"/>
          </p:cNvSpPr>
          <p:nvPr>
            <p:ph type="body" sz="quarter" idx="14" hasCustomPrompt="1"/>
          </p:nvPr>
        </p:nvSpPr>
        <p:spPr>
          <a:xfrm>
            <a:off x="611561" y="4854900"/>
            <a:ext cx="2519363" cy="111600"/>
          </a:xfrm>
          <a:noFill/>
        </p:spPr>
        <p:txBody>
          <a:bodyPr vert="horz" wrap="square" lIns="0" tIns="0" rIns="0" bIns="0" rtlCol="0">
            <a:noAutofit/>
          </a:bodyPr>
          <a:lstStyle>
            <a:lvl1pPr>
              <a:defRPr lang="en-GB" sz="900" b="0" i="0" noProof="0" dirty="0">
                <a:solidFill>
                  <a:schemeClr val="tx2"/>
                </a:solidFill>
                <a:effectLst/>
                <a:cs typeface="+mn-cs"/>
              </a:defRPr>
            </a:lvl1pPr>
          </a:lstStyle>
          <a:p>
            <a:pPr lvl="0"/>
            <a:r>
              <a:rPr lang="en-GB" noProof="0"/>
              <a:t>[Insert legal entity - classification level]</a:t>
            </a:r>
          </a:p>
        </p:txBody>
      </p:sp>
      <p:sp>
        <p:nvSpPr>
          <p:cNvPr id="16" name="SlideNumber">
            <a:extLst>
              <a:ext uri="{FF2B5EF4-FFF2-40B4-BE49-F238E27FC236}">
                <a16:creationId xmlns:a16="http://schemas.microsoft.com/office/drawing/2014/main" id="{AC142F3A-5120-BF4D-AD2C-77CD585B70D1}"/>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18" name="Text Placeholder 6">
            <a:extLst>
              <a:ext uri="{FF2B5EF4-FFF2-40B4-BE49-F238E27FC236}">
                <a16:creationId xmlns:a16="http://schemas.microsoft.com/office/drawing/2014/main" id="{1FDDB454-05EB-F94E-BEE3-26C654BAED7A}"/>
              </a:ext>
            </a:extLst>
          </p:cNvPr>
          <p:cNvSpPr>
            <a:spLocks noGrp="1"/>
          </p:cNvSpPr>
          <p:nvPr>
            <p:ph type="body" sz="quarter" idx="15" hasCustomPrompt="1"/>
          </p:nvPr>
        </p:nvSpPr>
        <p:spPr>
          <a:xfrm>
            <a:off x="252001" y="4335465"/>
            <a:ext cx="7164800" cy="372247"/>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noProof="0"/>
              <a:t>Source:	XYZ</a:t>
            </a:r>
          </a:p>
          <a:p>
            <a:pPr lvl="0"/>
            <a:r>
              <a:rPr lang="en-GB" noProof="0"/>
              <a:t>Notes:	(1) XYZ</a:t>
            </a:r>
          </a:p>
        </p:txBody>
      </p:sp>
      <p:sp>
        <p:nvSpPr>
          <p:cNvPr id="2" name="Title 1">
            <a:extLst>
              <a:ext uri="{FF2B5EF4-FFF2-40B4-BE49-F238E27FC236}">
                <a16:creationId xmlns:a16="http://schemas.microsoft.com/office/drawing/2014/main" id="{489BE34D-C51F-41DE-88D0-3C5FFE1AC63C}"/>
              </a:ext>
            </a:extLst>
          </p:cNvPr>
          <p:cNvSpPr>
            <a:spLocks noGrp="1"/>
          </p:cNvSpPr>
          <p:nvPr>
            <p:ph type="title" hasCustomPrompt="1"/>
          </p:nvPr>
        </p:nvSpPr>
        <p:spPr/>
        <p:txBody>
          <a:bodyPr/>
          <a:lstStyle>
            <a:lvl1pPr>
              <a:defRPr/>
            </a:lvl1pPr>
          </a:lstStyle>
          <a:p>
            <a:r>
              <a:rPr lang="en-GB" noProof="0"/>
              <a:t>&lt;Page title&gt;</a:t>
            </a:r>
          </a:p>
        </p:txBody>
      </p:sp>
      <p:sp>
        <p:nvSpPr>
          <p:cNvPr id="21" name="Text Placeholder 4">
            <a:extLst>
              <a:ext uri="{FF2B5EF4-FFF2-40B4-BE49-F238E27FC236}">
                <a16:creationId xmlns:a16="http://schemas.microsoft.com/office/drawing/2014/main" id="{5A5C72A8-6BD5-484D-A70F-940552F9A900}"/>
              </a:ext>
            </a:extLst>
          </p:cNvPr>
          <p:cNvSpPr>
            <a:spLocks noGrp="1"/>
          </p:cNvSpPr>
          <p:nvPr>
            <p:ph type="body" sz="quarter" idx="20" hasCustomPrompt="1"/>
          </p:nvPr>
        </p:nvSpPr>
        <p:spPr>
          <a:xfrm>
            <a:off x="8712000"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2" name="Text Placeholder 4">
            <a:extLst>
              <a:ext uri="{FF2B5EF4-FFF2-40B4-BE49-F238E27FC236}">
                <a16:creationId xmlns:a16="http://schemas.microsoft.com/office/drawing/2014/main" id="{4D7EC5E6-9ECB-0E46-A9EE-2EB8178D4E58}"/>
              </a:ext>
            </a:extLst>
          </p:cNvPr>
          <p:cNvSpPr>
            <a:spLocks noGrp="1"/>
          </p:cNvSpPr>
          <p:nvPr>
            <p:ph type="body" sz="quarter" idx="21" hasCustomPrompt="1"/>
          </p:nvPr>
        </p:nvSpPr>
        <p:spPr>
          <a:xfrm>
            <a:off x="847148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3" name="Text Placeholder 4">
            <a:extLst>
              <a:ext uri="{FF2B5EF4-FFF2-40B4-BE49-F238E27FC236}">
                <a16:creationId xmlns:a16="http://schemas.microsoft.com/office/drawing/2014/main" id="{A2742133-4CFA-1643-BC89-2BA2425F74C1}"/>
              </a:ext>
            </a:extLst>
          </p:cNvPr>
          <p:cNvSpPr>
            <a:spLocks noGrp="1"/>
          </p:cNvSpPr>
          <p:nvPr>
            <p:ph type="body" sz="quarter" idx="22" hasCustomPrompt="1"/>
          </p:nvPr>
        </p:nvSpPr>
        <p:spPr>
          <a:xfrm>
            <a:off x="8230969"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4" name="Text Placeholder 4">
            <a:extLst>
              <a:ext uri="{FF2B5EF4-FFF2-40B4-BE49-F238E27FC236}">
                <a16:creationId xmlns:a16="http://schemas.microsoft.com/office/drawing/2014/main" id="{E42CF564-241B-854E-A778-78B68E5B2255}"/>
              </a:ext>
            </a:extLst>
          </p:cNvPr>
          <p:cNvSpPr>
            <a:spLocks noGrp="1"/>
          </p:cNvSpPr>
          <p:nvPr>
            <p:ph type="body" sz="quarter" idx="23" hasCustomPrompt="1"/>
          </p:nvPr>
        </p:nvSpPr>
        <p:spPr>
          <a:xfrm>
            <a:off x="7749939"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5" name="Text Placeholder 4">
            <a:extLst>
              <a:ext uri="{FF2B5EF4-FFF2-40B4-BE49-F238E27FC236}">
                <a16:creationId xmlns:a16="http://schemas.microsoft.com/office/drawing/2014/main" id="{CC041273-B616-284F-920E-A689BED8E372}"/>
              </a:ext>
            </a:extLst>
          </p:cNvPr>
          <p:cNvSpPr>
            <a:spLocks noGrp="1"/>
          </p:cNvSpPr>
          <p:nvPr>
            <p:ph type="body" sz="quarter" idx="24" hasCustomPrompt="1"/>
          </p:nvPr>
        </p:nvSpPr>
        <p:spPr>
          <a:xfrm>
            <a:off x="7990455"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6" name="Text Placeholder 5">
            <a:extLst>
              <a:ext uri="{FF2B5EF4-FFF2-40B4-BE49-F238E27FC236}">
                <a16:creationId xmlns:a16="http://schemas.microsoft.com/office/drawing/2014/main" id="{E8C64747-7D83-814B-8276-69D01FABE560}"/>
              </a:ext>
            </a:extLst>
          </p:cNvPr>
          <p:cNvSpPr>
            <a:spLocks noGrp="1"/>
          </p:cNvSpPr>
          <p:nvPr>
            <p:ph type="body" sz="quarter" idx="16" hasCustomPrompt="1"/>
          </p:nvPr>
        </p:nvSpPr>
        <p:spPr>
          <a:xfrm>
            <a:off x="252001" y="87142"/>
            <a:ext cx="8280815" cy="252000"/>
          </a:xfrm>
        </p:spPr>
        <p:txBody>
          <a:bodyPr vert="horz" wrap="none" lIns="0" tIns="0" rIns="0" bIns="0" rtlCol="0">
            <a:noAutofit/>
          </a:bodyPr>
          <a:lstStyle>
            <a:lvl1pPr marL="0" indent="0">
              <a:buNone/>
              <a:defRPr lang="en-US" sz="1800" b="0" dirty="0" smtClean="0">
                <a:solidFill>
                  <a:schemeClr val="bg1"/>
                </a:solidFill>
              </a:defRPr>
            </a:lvl1pPr>
          </a:lstStyle>
          <a:p>
            <a:pPr marL="176396" lvl="0" indent="-176396"/>
            <a:r>
              <a:rPr lang="en-GB"/>
              <a:t>&lt;Section title&gt;</a:t>
            </a:r>
            <a:endParaRPr lang="en-US"/>
          </a:p>
        </p:txBody>
      </p:sp>
      <p:sp>
        <p:nvSpPr>
          <p:cNvPr id="19" name="Content Placeholder 2">
            <a:extLst>
              <a:ext uri="{FF2B5EF4-FFF2-40B4-BE49-F238E27FC236}">
                <a16:creationId xmlns:a16="http://schemas.microsoft.com/office/drawing/2014/main" id="{D71676A2-86A5-4D09-98A0-03434389D053}"/>
              </a:ext>
            </a:extLst>
          </p:cNvPr>
          <p:cNvSpPr>
            <a:spLocks noGrp="1"/>
          </p:cNvSpPr>
          <p:nvPr>
            <p:ph sz="quarter" idx="18" hasCustomPrompt="1"/>
          </p:nvPr>
        </p:nvSpPr>
        <p:spPr>
          <a:xfrm>
            <a:off x="251999" y="1058060"/>
            <a:ext cx="3960000" cy="360000"/>
          </a:xfrm>
        </p:spPr>
        <p:txBody>
          <a:bodyPr vert="horz" lIns="0" tIns="0" rIns="0" bIns="0" rtlCol="0">
            <a:noAutofit/>
          </a:bodyPr>
          <a:lstStyle>
            <a:lvl1pPr>
              <a:defRPr lang="en-GB" noProof="0"/>
            </a:lvl1pPr>
          </a:lstStyle>
          <a:p>
            <a:pPr lvl="0"/>
            <a:r>
              <a:rPr lang="en-GB" noProof="0"/>
              <a:t>&lt;Heading (18pt)&gt;</a:t>
            </a:r>
          </a:p>
        </p:txBody>
      </p:sp>
      <p:sp>
        <p:nvSpPr>
          <p:cNvPr id="27" name="Content Placeholder 2">
            <a:extLst>
              <a:ext uri="{FF2B5EF4-FFF2-40B4-BE49-F238E27FC236}">
                <a16:creationId xmlns:a16="http://schemas.microsoft.com/office/drawing/2014/main" id="{78EB8659-C752-4DE3-9FF6-2240E43FD3E3}"/>
              </a:ext>
            </a:extLst>
          </p:cNvPr>
          <p:cNvSpPr>
            <a:spLocks noGrp="1"/>
          </p:cNvSpPr>
          <p:nvPr>
            <p:ph sz="quarter" idx="25" hasCustomPrompt="1"/>
          </p:nvPr>
        </p:nvSpPr>
        <p:spPr>
          <a:xfrm>
            <a:off x="4572813" y="1058060"/>
            <a:ext cx="3960000" cy="360000"/>
          </a:xfrm>
        </p:spPr>
        <p:txBody>
          <a:bodyPr vert="horz" lIns="0" tIns="0" rIns="0" bIns="0" rtlCol="0">
            <a:noAutofit/>
          </a:bodyPr>
          <a:lstStyle>
            <a:lvl1pPr>
              <a:defRPr lang="en-GB" noProof="0"/>
            </a:lvl1pPr>
          </a:lstStyle>
          <a:p>
            <a:pPr lvl="0"/>
            <a:r>
              <a:rPr lang="en-GB" noProof="0"/>
              <a:t>&lt;Heading (18pt)&gt;</a:t>
            </a:r>
          </a:p>
        </p:txBody>
      </p:sp>
      <p:sp>
        <p:nvSpPr>
          <p:cNvPr id="28" name="Content Placeholder 2">
            <a:extLst>
              <a:ext uri="{FF2B5EF4-FFF2-40B4-BE49-F238E27FC236}">
                <a16:creationId xmlns:a16="http://schemas.microsoft.com/office/drawing/2014/main" id="{456F68B3-758B-4166-BD34-A22456662120}"/>
              </a:ext>
            </a:extLst>
          </p:cNvPr>
          <p:cNvSpPr>
            <a:spLocks noGrp="1"/>
          </p:cNvSpPr>
          <p:nvPr>
            <p:ph sz="quarter" idx="26" hasCustomPrompt="1"/>
          </p:nvPr>
        </p:nvSpPr>
        <p:spPr>
          <a:xfrm>
            <a:off x="251999" y="1656000"/>
            <a:ext cx="3960000" cy="2592000"/>
          </a:xfrm>
        </p:spPr>
        <p:txBody>
          <a:bodyPr vert="horz" lIns="0" tIns="0" rIns="0" bIns="0" rtlCol="0">
            <a:noAutofit/>
          </a:bodyPr>
          <a:lstStyle>
            <a:lvl1pPr>
              <a:defRPr lang="en-GB" noProof="0" dirty="0" smtClean="0"/>
            </a:lvl1pPr>
            <a:lvl2pPr>
              <a:defRPr lang="en-GB" noProof="0" dirty="0" smtClean="0"/>
            </a:lvl2pPr>
            <a:lvl3pPr>
              <a:defRPr lang="en-GB" noProof="0" dirty="0" smtClean="0"/>
            </a:lvl3pPr>
            <a:lvl4pPr>
              <a:defRPr lang="en-GB" noProof="0" dirty="0" smtClean="0"/>
            </a:lvl4pPr>
            <a:lvl5pPr>
              <a:defRPr lang="en-GB" noProof="0" dirty="0" smtClean="0"/>
            </a:lvl5pPr>
            <a:lvl6pPr>
              <a:defRPr lang="en-GB" noProof="0" dirty="0"/>
            </a:lvl6pPr>
            <a:lvl7pPr>
              <a:defRPr lang="en-GB" noProof="0" dirty="0" smtClean="0"/>
            </a:lvl7pPr>
            <a:lvl8pPr>
              <a:defRPr lang="en-GB" noProof="0" dirty="0" smtClean="0"/>
            </a:lvl8pPr>
            <a:lvl9pPr>
              <a:defRPr lang="en-GB" noProof="0" dirty="0" smtClean="0"/>
            </a:lvl9p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
        <p:nvSpPr>
          <p:cNvPr id="30" name="Content Placeholder 2">
            <a:extLst>
              <a:ext uri="{FF2B5EF4-FFF2-40B4-BE49-F238E27FC236}">
                <a16:creationId xmlns:a16="http://schemas.microsoft.com/office/drawing/2014/main" id="{A55632F7-75DF-422B-8E87-ACFCCFB22FF8}"/>
              </a:ext>
            </a:extLst>
          </p:cNvPr>
          <p:cNvSpPr>
            <a:spLocks noGrp="1"/>
          </p:cNvSpPr>
          <p:nvPr>
            <p:ph sz="quarter" idx="28" hasCustomPrompt="1"/>
          </p:nvPr>
        </p:nvSpPr>
        <p:spPr>
          <a:xfrm>
            <a:off x="4572813" y="1656000"/>
            <a:ext cx="3960000" cy="2592000"/>
          </a:xfrm>
        </p:spPr>
        <p:txBody>
          <a:bodyPr vert="horz" lIns="0" tIns="0" rIns="0" bIns="0" rtlCol="0">
            <a:noAutofit/>
          </a:bodyPr>
          <a:lstStyle>
            <a:lvl1pPr>
              <a:defRPr lang="en-GB" noProof="0" dirty="0" smtClean="0"/>
            </a:lvl1pPr>
            <a:lvl2pPr>
              <a:defRPr lang="en-GB" noProof="0" dirty="0" smtClean="0"/>
            </a:lvl2pPr>
            <a:lvl3pPr>
              <a:defRPr lang="en-GB" noProof="0" dirty="0" smtClean="0"/>
            </a:lvl3pPr>
            <a:lvl4pPr>
              <a:defRPr lang="en-GB" noProof="0" dirty="0" smtClean="0"/>
            </a:lvl4pPr>
            <a:lvl5pPr>
              <a:defRPr lang="en-GB" noProof="0" dirty="0" smtClean="0"/>
            </a:lvl5pPr>
            <a:lvl6pPr>
              <a:defRPr lang="en-GB" noProof="0" dirty="0"/>
            </a:lvl6pPr>
            <a:lvl7pPr>
              <a:defRPr lang="en-GB" noProof="0" dirty="0" smtClean="0"/>
            </a:lvl7pPr>
            <a:lvl8pPr>
              <a:defRPr lang="en-GB" noProof="0" dirty="0" smtClean="0"/>
            </a:lvl8pPr>
            <a:lvl9pPr>
              <a:defRPr lang="en-GB" noProof="0" dirty="0" smtClean="0"/>
            </a:lvl9p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Tree>
    <p:extLst>
      <p:ext uri="{BB962C8B-B14F-4D97-AF65-F5344CB8AC3E}">
        <p14:creationId xmlns:p14="http://schemas.microsoft.com/office/powerpoint/2010/main" val="1792610046"/>
      </p:ext>
    </p:extLst>
  </p:cSld>
  <p:clrMapOvr>
    <a:masterClrMapping/>
  </p:clrMapOvr>
  <p:extLst>
    <p:ext uri="{DCECCB84-F9BA-43D5-87BE-67443E8EF086}">
      <p15:sldGuideLst xmlns:p15="http://schemas.microsoft.com/office/powerpoint/2012/main">
        <p15:guide id="1" orient="horz" pos="3117" userDrawn="1">
          <p15:clr>
            <a:srgbClr val="FBAE40"/>
          </p15:clr>
        </p15:guide>
        <p15:guide id="2" pos="2880" userDrawn="1">
          <p15:clr>
            <a:srgbClr val="FBAE40"/>
          </p15:clr>
        </p15:guide>
        <p15:guide id="3" orient="horz" pos="294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15" name="LegalEntity">
            <a:extLst>
              <a:ext uri="{FF2B5EF4-FFF2-40B4-BE49-F238E27FC236}">
                <a16:creationId xmlns:a16="http://schemas.microsoft.com/office/drawing/2014/main" id="{E6856FBA-0A77-5844-9825-FEDB6EC5ED3C}"/>
              </a:ext>
            </a:extLst>
          </p:cNvPr>
          <p:cNvSpPr>
            <a:spLocks noGrp="1"/>
          </p:cNvSpPr>
          <p:nvPr>
            <p:ph type="body" sz="quarter" idx="14" hasCustomPrompt="1"/>
          </p:nvPr>
        </p:nvSpPr>
        <p:spPr>
          <a:xfrm>
            <a:off x="611561" y="4854900"/>
            <a:ext cx="2519363" cy="111600"/>
          </a:xfrm>
          <a:noFill/>
        </p:spPr>
        <p:txBody>
          <a:bodyPr vert="horz" wrap="square" lIns="0" tIns="0" rIns="0" bIns="0" rtlCol="0">
            <a:noAutofit/>
          </a:bodyPr>
          <a:lstStyle>
            <a:lvl1pPr>
              <a:defRPr lang="en-GB" sz="900" b="0" i="0" kern="1200" baseline="0" noProof="0" dirty="0">
                <a:solidFill>
                  <a:schemeClr val="tx2"/>
                </a:solidFill>
                <a:effectLst/>
                <a:latin typeface="UniCredit (Body)"/>
                <a:ea typeface="+mn-ea"/>
                <a:cs typeface="+mn-cs"/>
              </a:defRPr>
            </a:lvl1pPr>
          </a:lstStyle>
          <a:p>
            <a:pPr marL="0" lvl="0" indent="0">
              <a:buNone/>
            </a:pPr>
            <a:r>
              <a:rPr lang="en-GB" noProof="0"/>
              <a:t>[Insert legal entity - classification level]</a:t>
            </a:r>
          </a:p>
        </p:txBody>
      </p:sp>
      <p:sp>
        <p:nvSpPr>
          <p:cNvPr id="16" name="SlideNumber">
            <a:extLst>
              <a:ext uri="{FF2B5EF4-FFF2-40B4-BE49-F238E27FC236}">
                <a16:creationId xmlns:a16="http://schemas.microsoft.com/office/drawing/2014/main" id="{AC142F3A-5120-BF4D-AD2C-77CD585B70D1}"/>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18" name="Text Placeholder 6">
            <a:extLst>
              <a:ext uri="{FF2B5EF4-FFF2-40B4-BE49-F238E27FC236}">
                <a16:creationId xmlns:a16="http://schemas.microsoft.com/office/drawing/2014/main" id="{1FDDB454-05EB-F94E-BEE3-26C654BAED7A}"/>
              </a:ext>
            </a:extLst>
          </p:cNvPr>
          <p:cNvSpPr>
            <a:spLocks noGrp="1"/>
          </p:cNvSpPr>
          <p:nvPr>
            <p:ph type="body" sz="quarter" idx="15" hasCustomPrompt="1"/>
          </p:nvPr>
        </p:nvSpPr>
        <p:spPr>
          <a:xfrm>
            <a:off x="252001" y="4335465"/>
            <a:ext cx="7164800" cy="372247"/>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noProof="0"/>
              <a:t>Source:	XYZ</a:t>
            </a:r>
          </a:p>
          <a:p>
            <a:pPr lvl="0"/>
            <a:r>
              <a:rPr lang="en-GB" noProof="0"/>
              <a:t>Notes:	(1) XYZ</a:t>
            </a:r>
          </a:p>
        </p:txBody>
      </p:sp>
      <p:sp>
        <p:nvSpPr>
          <p:cNvPr id="2" name="Title 1">
            <a:extLst>
              <a:ext uri="{FF2B5EF4-FFF2-40B4-BE49-F238E27FC236}">
                <a16:creationId xmlns:a16="http://schemas.microsoft.com/office/drawing/2014/main" id="{489BE34D-C51F-41DE-88D0-3C5FFE1AC63C}"/>
              </a:ext>
            </a:extLst>
          </p:cNvPr>
          <p:cNvSpPr>
            <a:spLocks noGrp="1"/>
          </p:cNvSpPr>
          <p:nvPr>
            <p:ph type="title" hasCustomPrompt="1"/>
          </p:nvPr>
        </p:nvSpPr>
        <p:spPr/>
        <p:txBody>
          <a:bodyPr/>
          <a:lstStyle>
            <a:lvl1pPr>
              <a:defRPr/>
            </a:lvl1pPr>
          </a:lstStyle>
          <a:p>
            <a:r>
              <a:rPr lang="en-GB" noProof="0"/>
              <a:t>&lt;Page title&gt;</a:t>
            </a:r>
          </a:p>
        </p:txBody>
      </p:sp>
      <p:sp>
        <p:nvSpPr>
          <p:cNvPr id="25" name="Text Placeholder 4">
            <a:extLst>
              <a:ext uri="{FF2B5EF4-FFF2-40B4-BE49-F238E27FC236}">
                <a16:creationId xmlns:a16="http://schemas.microsoft.com/office/drawing/2014/main" id="{96CB0A2B-6D94-3C45-8827-42824EC190AB}"/>
              </a:ext>
            </a:extLst>
          </p:cNvPr>
          <p:cNvSpPr>
            <a:spLocks noGrp="1"/>
          </p:cNvSpPr>
          <p:nvPr>
            <p:ph type="body" sz="quarter" idx="20" hasCustomPrompt="1"/>
          </p:nvPr>
        </p:nvSpPr>
        <p:spPr>
          <a:xfrm>
            <a:off x="8712000"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6" name="Text Placeholder 4">
            <a:extLst>
              <a:ext uri="{FF2B5EF4-FFF2-40B4-BE49-F238E27FC236}">
                <a16:creationId xmlns:a16="http://schemas.microsoft.com/office/drawing/2014/main" id="{6DAB9B4F-D3DE-9A44-A98B-618D40DEA4D2}"/>
              </a:ext>
            </a:extLst>
          </p:cNvPr>
          <p:cNvSpPr>
            <a:spLocks noGrp="1"/>
          </p:cNvSpPr>
          <p:nvPr>
            <p:ph type="body" sz="quarter" idx="21" hasCustomPrompt="1"/>
          </p:nvPr>
        </p:nvSpPr>
        <p:spPr>
          <a:xfrm>
            <a:off x="847148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7" name="Text Placeholder 4">
            <a:extLst>
              <a:ext uri="{FF2B5EF4-FFF2-40B4-BE49-F238E27FC236}">
                <a16:creationId xmlns:a16="http://schemas.microsoft.com/office/drawing/2014/main" id="{464824B6-7256-444A-AED5-661C4238389D}"/>
              </a:ext>
            </a:extLst>
          </p:cNvPr>
          <p:cNvSpPr>
            <a:spLocks noGrp="1"/>
          </p:cNvSpPr>
          <p:nvPr>
            <p:ph type="body" sz="quarter" idx="22" hasCustomPrompt="1"/>
          </p:nvPr>
        </p:nvSpPr>
        <p:spPr>
          <a:xfrm>
            <a:off x="8230969"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8" name="Text Placeholder 4">
            <a:extLst>
              <a:ext uri="{FF2B5EF4-FFF2-40B4-BE49-F238E27FC236}">
                <a16:creationId xmlns:a16="http://schemas.microsoft.com/office/drawing/2014/main" id="{3007BC80-08DA-3C47-98AE-5601E974ABF8}"/>
              </a:ext>
            </a:extLst>
          </p:cNvPr>
          <p:cNvSpPr>
            <a:spLocks noGrp="1"/>
          </p:cNvSpPr>
          <p:nvPr>
            <p:ph type="body" sz="quarter" idx="23" hasCustomPrompt="1"/>
          </p:nvPr>
        </p:nvSpPr>
        <p:spPr>
          <a:xfrm>
            <a:off x="7749939"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9" name="Text Placeholder 4">
            <a:extLst>
              <a:ext uri="{FF2B5EF4-FFF2-40B4-BE49-F238E27FC236}">
                <a16:creationId xmlns:a16="http://schemas.microsoft.com/office/drawing/2014/main" id="{AD51A900-E3C3-4641-A840-D12EA26DC82F}"/>
              </a:ext>
            </a:extLst>
          </p:cNvPr>
          <p:cNvSpPr>
            <a:spLocks noGrp="1"/>
          </p:cNvSpPr>
          <p:nvPr>
            <p:ph type="body" sz="quarter" idx="24" hasCustomPrompt="1"/>
          </p:nvPr>
        </p:nvSpPr>
        <p:spPr>
          <a:xfrm>
            <a:off x="7990455"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30" name="Text Placeholder 5">
            <a:extLst>
              <a:ext uri="{FF2B5EF4-FFF2-40B4-BE49-F238E27FC236}">
                <a16:creationId xmlns:a16="http://schemas.microsoft.com/office/drawing/2014/main" id="{4FBFDE2B-7D8E-B940-B51A-9B11A6F98E77}"/>
              </a:ext>
            </a:extLst>
          </p:cNvPr>
          <p:cNvSpPr>
            <a:spLocks noGrp="1"/>
          </p:cNvSpPr>
          <p:nvPr>
            <p:ph type="body" sz="quarter" idx="16" hasCustomPrompt="1"/>
          </p:nvPr>
        </p:nvSpPr>
        <p:spPr>
          <a:xfrm>
            <a:off x="252001" y="87142"/>
            <a:ext cx="8280815" cy="252000"/>
          </a:xfrm>
        </p:spPr>
        <p:txBody>
          <a:bodyPr vert="horz" wrap="none" lIns="0" tIns="0" rIns="0" bIns="0" rtlCol="0">
            <a:noAutofit/>
          </a:bodyPr>
          <a:lstStyle>
            <a:lvl1pPr marL="0" indent="0">
              <a:buNone/>
              <a:defRPr lang="en-US" sz="1800" b="0" dirty="0" smtClean="0">
                <a:solidFill>
                  <a:schemeClr val="bg1"/>
                </a:solidFill>
              </a:defRPr>
            </a:lvl1pPr>
          </a:lstStyle>
          <a:p>
            <a:pPr marL="176396" lvl="0" indent="-176396"/>
            <a:r>
              <a:rPr lang="en-GB"/>
              <a:t>&lt;Section title&gt;</a:t>
            </a:r>
            <a:endParaRPr lang="en-US"/>
          </a:p>
        </p:txBody>
      </p:sp>
      <p:sp>
        <p:nvSpPr>
          <p:cNvPr id="19" name="Content Placeholder 2">
            <a:extLst>
              <a:ext uri="{FF2B5EF4-FFF2-40B4-BE49-F238E27FC236}">
                <a16:creationId xmlns:a16="http://schemas.microsoft.com/office/drawing/2014/main" id="{30F4C651-7D09-4EAD-834E-6A772A9085C9}"/>
              </a:ext>
            </a:extLst>
          </p:cNvPr>
          <p:cNvSpPr>
            <a:spLocks noGrp="1"/>
          </p:cNvSpPr>
          <p:nvPr>
            <p:ph sz="quarter" idx="18" hasCustomPrompt="1"/>
          </p:nvPr>
        </p:nvSpPr>
        <p:spPr>
          <a:xfrm>
            <a:off x="251999" y="1058060"/>
            <a:ext cx="2520000" cy="360000"/>
          </a:xfrm>
        </p:spPr>
        <p:txBody>
          <a:bodyPr vert="horz" lIns="0" tIns="0" rIns="0" bIns="0" rtlCol="0">
            <a:noAutofit/>
          </a:bodyPr>
          <a:lstStyle>
            <a:lvl1pPr>
              <a:defRPr lang="en-GB" noProof="0"/>
            </a:lvl1pPr>
          </a:lstStyle>
          <a:p>
            <a:pPr lvl="0"/>
            <a:r>
              <a:rPr lang="en-GB" noProof="0"/>
              <a:t>&lt;Heading (18pt)&gt;</a:t>
            </a:r>
          </a:p>
        </p:txBody>
      </p:sp>
      <p:sp>
        <p:nvSpPr>
          <p:cNvPr id="20" name="Content Placeholder 2">
            <a:extLst>
              <a:ext uri="{FF2B5EF4-FFF2-40B4-BE49-F238E27FC236}">
                <a16:creationId xmlns:a16="http://schemas.microsoft.com/office/drawing/2014/main" id="{951BE0EC-3158-4B3D-A408-7C4E41FA4759}"/>
              </a:ext>
            </a:extLst>
          </p:cNvPr>
          <p:cNvSpPr>
            <a:spLocks noGrp="1"/>
          </p:cNvSpPr>
          <p:nvPr>
            <p:ph sz="quarter" idx="19" hasCustomPrompt="1"/>
          </p:nvPr>
        </p:nvSpPr>
        <p:spPr>
          <a:xfrm>
            <a:off x="3132407" y="1058060"/>
            <a:ext cx="2520000" cy="360000"/>
          </a:xfrm>
        </p:spPr>
        <p:txBody>
          <a:bodyPr vert="horz" lIns="0" tIns="0" rIns="0" bIns="0" rtlCol="0">
            <a:noAutofit/>
          </a:bodyPr>
          <a:lstStyle>
            <a:lvl1pPr>
              <a:defRPr lang="en-GB" noProof="0"/>
            </a:lvl1pPr>
          </a:lstStyle>
          <a:p>
            <a:pPr lvl="0"/>
            <a:r>
              <a:rPr lang="en-GB" noProof="0"/>
              <a:t>&lt;Heading (18pt)&gt;</a:t>
            </a:r>
          </a:p>
        </p:txBody>
      </p:sp>
      <p:sp>
        <p:nvSpPr>
          <p:cNvPr id="31" name="Content Placeholder 2">
            <a:extLst>
              <a:ext uri="{FF2B5EF4-FFF2-40B4-BE49-F238E27FC236}">
                <a16:creationId xmlns:a16="http://schemas.microsoft.com/office/drawing/2014/main" id="{31292F0C-F2FC-45B4-971E-E26E399E5FB1}"/>
              </a:ext>
            </a:extLst>
          </p:cNvPr>
          <p:cNvSpPr>
            <a:spLocks noGrp="1"/>
          </p:cNvSpPr>
          <p:nvPr>
            <p:ph sz="quarter" idx="25" hasCustomPrompt="1"/>
          </p:nvPr>
        </p:nvSpPr>
        <p:spPr>
          <a:xfrm>
            <a:off x="6012813" y="1058060"/>
            <a:ext cx="2520000" cy="360000"/>
          </a:xfrm>
        </p:spPr>
        <p:txBody>
          <a:bodyPr vert="horz" lIns="0" tIns="0" rIns="0" bIns="0" rtlCol="0">
            <a:noAutofit/>
          </a:bodyPr>
          <a:lstStyle>
            <a:lvl1pPr>
              <a:defRPr lang="en-GB" noProof="0"/>
            </a:lvl1pPr>
          </a:lstStyle>
          <a:p>
            <a:pPr lvl="0"/>
            <a:r>
              <a:rPr lang="en-GB" noProof="0"/>
              <a:t>&lt;Heading (18pt)&gt;</a:t>
            </a:r>
          </a:p>
        </p:txBody>
      </p:sp>
      <p:sp>
        <p:nvSpPr>
          <p:cNvPr id="32" name="Content Placeholder 2">
            <a:extLst>
              <a:ext uri="{FF2B5EF4-FFF2-40B4-BE49-F238E27FC236}">
                <a16:creationId xmlns:a16="http://schemas.microsoft.com/office/drawing/2014/main" id="{5D7D6212-78D9-44CE-A5D1-5A3BD5E212B4}"/>
              </a:ext>
            </a:extLst>
          </p:cNvPr>
          <p:cNvSpPr>
            <a:spLocks noGrp="1"/>
          </p:cNvSpPr>
          <p:nvPr>
            <p:ph sz="quarter" idx="26" hasCustomPrompt="1"/>
          </p:nvPr>
        </p:nvSpPr>
        <p:spPr>
          <a:xfrm>
            <a:off x="251999" y="1656000"/>
            <a:ext cx="2520000" cy="2592000"/>
          </a:xfrm>
        </p:spPr>
        <p:txBody>
          <a:bodyPr vert="horz" lIns="0" tIns="0" rIns="0" bIns="0" rtlCol="0">
            <a:noAutofit/>
          </a:bodyPr>
          <a:lstStyle>
            <a:lvl1pPr>
              <a:defRPr lang="en-GB" noProof="0" dirty="0" smtClean="0"/>
            </a:lvl1pPr>
            <a:lvl2pPr>
              <a:defRPr lang="en-GB" noProof="0" dirty="0" smtClean="0"/>
            </a:lvl2pPr>
            <a:lvl3pPr>
              <a:defRPr lang="en-GB" noProof="0" dirty="0" smtClean="0"/>
            </a:lvl3pPr>
            <a:lvl4pPr>
              <a:defRPr lang="en-GB" noProof="0" dirty="0" smtClean="0"/>
            </a:lvl4pPr>
            <a:lvl5pPr>
              <a:defRPr lang="en-GB" noProof="0" dirty="0" smtClean="0"/>
            </a:lvl5pPr>
            <a:lvl6pPr>
              <a:defRPr lang="en-GB" noProof="0" dirty="0"/>
            </a:lvl6pPr>
            <a:lvl7pPr>
              <a:defRPr lang="en-GB" noProof="0" dirty="0" smtClean="0"/>
            </a:lvl7pPr>
            <a:lvl8pPr>
              <a:defRPr lang="en-GB" noProof="0" dirty="0" smtClean="0"/>
            </a:lvl8pPr>
            <a:lvl9pPr>
              <a:defRPr lang="en-GB" noProof="0" dirty="0" smtClean="0"/>
            </a:lvl9p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
        <p:nvSpPr>
          <p:cNvPr id="33" name="Content Placeholder 2">
            <a:extLst>
              <a:ext uri="{FF2B5EF4-FFF2-40B4-BE49-F238E27FC236}">
                <a16:creationId xmlns:a16="http://schemas.microsoft.com/office/drawing/2014/main" id="{CF653CCA-8355-40FA-A14F-2533492160EC}"/>
              </a:ext>
            </a:extLst>
          </p:cNvPr>
          <p:cNvSpPr>
            <a:spLocks noGrp="1"/>
          </p:cNvSpPr>
          <p:nvPr>
            <p:ph sz="quarter" idx="27" hasCustomPrompt="1"/>
          </p:nvPr>
        </p:nvSpPr>
        <p:spPr>
          <a:xfrm>
            <a:off x="3132407" y="1656000"/>
            <a:ext cx="2520000" cy="2592000"/>
          </a:xfrm>
        </p:spPr>
        <p:txBody>
          <a:bodyPr vert="horz" lIns="0" tIns="0" rIns="0" bIns="0" rtlCol="0">
            <a:noAutofit/>
          </a:bodyPr>
          <a:lstStyle>
            <a:lvl1pPr>
              <a:defRPr lang="en-GB" noProof="0" dirty="0" smtClean="0"/>
            </a:lvl1pPr>
            <a:lvl2pPr>
              <a:defRPr lang="en-GB" noProof="0" dirty="0" smtClean="0"/>
            </a:lvl2pPr>
            <a:lvl3pPr>
              <a:defRPr lang="en-GB" noProof="0" dirty="0" smtClean="0"/>
            </a:lvl3pPr>
            <a:lvl4pPr>
              <a:defRPr lang="en-GB" noProof="0" dirty="0" smtClean="0"/>
            </a:lvl4pPr>
            <a:lvl5pPr>
              <a:defRPr lang="en-GB" noProof="0" dirty="0" smtClean="0"/>
            </a:lvl5pPr>
            <a:lvl6pPr>
              <a:defRPr lang="en-GB" noProof="0" dirty="0"/>
            </a:lvl6pPr>
            <a:lvl7pPr>
              <a:defRPr lang="en-GB" noProof="0" dirty="0" smtClean="0"/>
            </a:lvl7pPr>
            <a:lvl8pPr>
              <a:defRPr lang="en-GB" noProof="0" dirty="0" smtClean="0"/>
            </a:lvl8pPr>
            <a:lvl9pPr>
              <a:defRPr lang="en-GB" noProof="0" dirty="0" smtClean="0"/>
            </a:lvl9p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
        <p:nvSpPr>
          <p:cNvPr id="34" name="Content Placeholder 2">
            <a:extLst>
              <a:ext uri="{FF2B5EF4-FFF2-40B4-BE49-F238E27FC236}">
                <a16:creationId xmlns:a16="http://schemas.microsoft.com/office/drawing/2014/main" id="{6B0E0333-7398-4D29-8274-EC4250F648BC}"/>
              </a:ext>
            </a:extLst>
          </p:cNvPr>
          <p:cNvSpPr>
            <a:spLocks noGrp="1"/>
          </p:cNvSpPr>
          <p:nvPr>
            <p:ph sz="quarter" idx="28" hasCustomPrompt="1"/>
          </p:nvPr>
        </p:nvSpPr>
        <p:spPr>
          <a:xfrm>
            <a:off x="6012813" y="1656000"/>
            <a:ext cx="2520000" cy="2592000"/>
          </a:xfrm>
        </p:spPr>
        <p:txBody>
          <a:bodyPr vert="horz" lIns="0" tIns="0" rIns="0" bIns="0" rtlCol="0">
            <a:noAutofit/>
          </a:bodyPr>
          <a:lstStyle>
            <a:lvl1pPr>
              <a:defRPr lang="en-GB" noProof="0" dirty="0" smtClean="0"/>
            </a:lvl1pPr>
            <a:lvl2pPr>
              <a:defRPr lang="en-GB" noProof="0" dirty="0" smtClean="0"/>
            </a:lvl2pPr>
            <a:lvl3pPr>
              <a:defRPr lang="en-GB" noProof="0" dirty="0" smtClean="0"/>
            </a:lvl3pPr>
            <a:lvl4pPr>
              <a:defRPr lang="en-GB" noProof="0" dirty="0" smtClean="0"/>
            </a:lvl4pPr>
            <a:lvl5pPr>
              <a:defRPr lang="en-GB" noProof="0" dirty="0" smtClean="0"/>
            </a:lvl5pPr>
            <a:lvl6pPr>
              <a:defRPr lang="en-GB" noProof="0" dirty="0"/>
            </a:lvl6pPr>
            <a:lvl7pPr>
              <a:defRPr lang="en-GB" noProof="0" dirty="0" smtClean="0"/>
            </a:lvl7pPr>
            <a:lvl8pPr>
              <a:defRPr lang="en-GB" noProof="0" dirty="0" smtClean="0"/>
            </a:lvl8pPr>
            <a:lvl9pPr>
              <a:defRPr lang="en-GB" noProof="0" dirty="0" smtClean="0"/>
            </a:lvl9p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Tree>
    <p:extLst>
      <p:ext uri="{BB962C8B-B14F-4D97-AF65-F5344CB8AC3E}">
        <p14:creationId xmlns:p14="http://schemas.microsoft.com/office/powerpoint/2010/main" val="18308285"/>
      </p:ext>
    </p:extLst>
  </p:cSld>
  <p:clrMapOvr>
    <a:masterClrMapping/>
  </p:clrMapOvr>
  <p:extLst>
    <p:ext uri="{DCECCB84-F9BA-43D5-87BE-67443E8EF086}">
      <p15:sldGuideLst xmlns:p15="http://schemas.microsoft.com/office/powerpoint/2012/main">
        <p15:guide id="1" orient="horz" pos="3117" userDrawn="1">
          <p15:clr>
            <a:srgbClr val="FBAE40"/>
          </p15:clr>
        </p15:guide>
        <p15:guide id="2" pos="2880" userDrawn="1">
          <p15:clr>
            <a:srgbClr val="FBAE40"/>
          </p15:clr>
        </p15:guide>
        <p15:guide id="3" orient="horz" pos="294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resenters">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26E1A54-BF49-B742-A615-AE93E1713FE2}"/>
              </a:ext>
            </a:extLst>
          </p:cNvPr>
          <p:cNvSpPr>
            <a:spLocks noGrp="1"/>
          </p:cNvSpPr>
          <p:nvPr>
            <p:ph type="body" sz="quarter" idx="16" hasCustomPrompt="1"/>
          </p:nvPr>
        </p:nvSpPr>
        <p:spPr>
          <a:xfrm>
            <a:off x="252001" y="87142"/>
            <a:ext cx="8280815" cy="252000"/>
          </a:xfrm>
        </p:spPr>
        <p:txBody>
          <a:bodyPr vert="horz" wrap="none" lIns="0" tIns="0" rIns="0" bIns="0" rtlCol="0">
            <a:noAutofit/>
          </a:bodyPr>
          <a:lstStyle>
            <a:lvl1pPr marL="0" indent="0">
              <a:buNone/>
              <a:defRPr lang="en-US" sz="1800" b="0" dirty="0" smtClean="0">
                <a:solidFill>
                  <a:schemeClr val="bg1"/>
                </a:solidFill>
              </a:defRPr>
            </a:lvl1pPr>
          </a:lstStyle>
          <a:p>
            <a:pPr marL="176396" lvl="0" indent="-176396"/>
            <a:r>
              <a:rPr lang="en-GB"/>
              <a:t>&lt;Section title&gt;</a:t>
            </a:r>
            <a:endParaRPr lang="en-US"/>
          </a:p>
        </p:txBody>
      </p:sp>
      <p:sp>
        <p:nvSpPr>
          <p:cNvPr id="15" name="LegalEntity">
            <a:extLst>
              <a:ext uri="{FF2B5EF4-FFF2-40B4-BE49-F238E27FC236}">
                <a16:creationId xmlns:a16="http://schemas.microsoft.com/office/drawing/2014/main" id="{E6856FBA-0A77-5844-9825-FEDB6EC5ED3C}"/>
              </a:ext>
            </a:extLst>
          </p:cNvPr>
          <p:cNvSpPr>
            <a:spLocks noGrp="1"/>
          </p:cNvSpPr>
          <p:nvPr>
            <p:ph type="body" sz="quarter" idx="14" hasCustomPrompt="1"/>
          </p:nvPr>
        </p:nvSpPr>
        <p:spPr>
          <a:xfrm>
            <a:off x="611561" y="4854900"/>
            <a:ext cx="2519363" cy="111600"/>
          </a:xfrm>
          <a:noFill/>
        </p:spPr>
        <p:txBody>
          <a:bodyPr vert="horz" wrap="square" lIns="0" tIns="0" rIns="0" bIns="0" rtlCol="0">
            <a:noAutofit/>
          </a:bodyPr>
          <a:lstStyle>
            <a:lvl1pPr>
              <a:defRPr lang="en-GB" sz="900" b="0" i="0" noProof="0" dirty="0">
                <a:solidFill>
                  <a:schemeClr val="tx2"/>
                </a:solidFill>
                <a:effectLst/>
                <a:cs typeface="+mn-cs"/>
              </a:defRPr>
            </a:lvl1pPr>
          </a:lstStyle>
          <a:p>
            <a:pPr lvl="0"/>
            <a:r>
              <a:rPr lang="en-GB" noProof="0"/>
              <a:t>[Insert legal entity - classification level]</a:t>
            </a:r>
          </a:p>
        </p:txBody>
      </p:sp>
      <p:sp>
        <p:nvSpPr>
          <p:cNvPr id="16" name="SlideNumber">
            <a:extLst>
              <a:ext uri="{FF2B5EF4-FFF2-40B4-BE49-F238E27FC236}">
                <a16:creationId xmlns:a16="http://schemas.microsoft.com/office/drawing/2014/main" id="{AC142F3A-5120-BF4D-AD2C-77CD585B70D1}"/>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18" name="Text Placeholder 6">
            <a:extLst>
              <a:ext uri="{FF2B5EF4-FFF2-40B4-BE49-F238E27FC236}">
                <a16:creationId xmlns:a16="http://schemas.microsoft.com/office/drawing/2014/main" id="{1FDDB454-05EB-F94E-BEE3-26C654BAED7A}"/>
              </a:ext>
            </a:extLst>
          </p:cNvPr>
          <p:cNvSpPr>
            <a:spLocks noGrp="1"/>
          </p:cNvSpPr>
          <p:nvPr>
            <p:ph type="body" sz="quarter" idx="15" hasCustomPrompt="1"/>
          </p:nvPr>
        </p:nvSpPr>
        <p:spPr>
          <a:xfrm>
            <a:off x="252001" y="4335465"/>
            <a:ext cx="7164800" cy="372247"/>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a:t>Source:	XYZ</a:t>
            </a:r>
          </a:p>
          <a:p>
            <a:pPr lvl="0"/>
            <a:r>
              <a:rPr lang="en-US"/>
              <a:t>Notes:	(1) XYZ</a:t>
            </a:r>
          </a:p>
        </p:txBody>
      </p:sp>
      <p:sp>
        <p:nvSpPr>
          <p:cNvPr id="2" name="Title 1">
            <a:extLst>
              <a:ext uri="{FF2B5EF4-FFF2-40B4-BE49-F238E27FC236}">
                <a16:creationId xmlns:a16="http://schemas.microsoft.com/office/drawing/2014/main" id="{489BE34D-C51F-41DE-88D0-3C5FFE1AC63C}"/>
              </a:ext>
            </a:extLst>
          </p:cNvPr>
          <p:cNvSpPr>
            <a:spLocks noGrp="1"/>
          </p:cNvSpPr>
          <p:nvPr>
            <p:ph type="title" hasCustomPrompt="1"/>
          </p:nvPr>
        </p:nvSpPr>
        <p:spPr/>
        <p:txBody>
          <a:bodyPr/>
          <a:lstStyle>
            <a:lvl1pPr>
              <a:defRPr/>
            </a:lvl1pPr>
          </a:lstStyle>
          <a:p>
            <a:r>
              <a:rPr lang="en-GB" noProof="0"/>
              <a:t>&lt;Page title&gt;</a:t>
            </a:r>
            <a:endParaRPr lang="en-GB"/>
          </a:p>
        </p:txBody>
      </p:sp>
      <p:sp>
        <p:nvSpPr>
          <p:cNvPr id="25" name="Segnaposto immagine 9">
            <a:extLst>
              <a:ext uri="{FF2B5EF4-FFF2-40B4-BE49-F238E27FC236}">
                <a16:creationId xmlns:a16="http://schemas.microsoft.com/office/drawing/2014/main" id="{6EFAC134-93F5-43AB-90AF-0D624A3A211D}"/>
              </a:ext>
            </a:extLst>
          </p:cNvPr>
          <p:cNvSpPr>
            <a:spLocks noGrp="1"/>
          </p:cNvSpPr>
          <p:nvPr>
            <p:ph type="pic" sz="quarter" idx="13"/>
          </p:nvPr>
        </p:nvSpPr>
        <p:spPr>
          <a:xfrm>
            <a:off x="252001" y="1265371"/>
            <a:ext cx="1616075" cy="1423988"/>
          </a:xfrm>
          <a:prstGeom prst="round2DiagRect">
            <a:avLst/>
          </a:prstGeom>
        </p:spPr>
        <p:txBody>
          <a:bodyPr/>
          <a:lstStyle>
            <a:lvl1pPr>
              <a:defRPr/>
            </a:lvl1pPr>
          </a:lstStyle>
          <a:p>
            <a:endParaRPr lang="it-IT"/>
          </a:p>
        </p:txBody>
      </p:sp>
      <p:sp>
        <p:nvSpPr>
          <p:cNvPr id="26" name="Segnaposto immagine 9">
            <a:extLst>
              <a:ext uri="{FF2B5EF4-FFF2-40B4-BE49-F238E27FC236}">
                <a16:creationId xmlns:a16="http://schemas.microsoft.com/office/drawing/2014/main" id="{38BDECA1-DF2B-4A9A-8027-DFAC4EE5FB55}"/>
              </a:ext>
            </a:extLst>
          </p:cNvPr>
          <p:cNvSpPr>
            <a:spLocks noGrp="1"/>
          </p:cNvSpPr>
          <p:nvPr>
            <p:ph type="pic" sz="quarter" idx="25"/>
          </p:nvPr>
        </p:nvSpPr>
        <p:spPr>
          <a:xfrm>
            <a:off x="2473580" y="1265371"/>
            <a:ext cx="1616075" cy="1423988"/>
          </a:xfrm>
          <a:prstGeom prst="round2DiagRect">
            <a:avLst/>
          </a:prstGeom>
        </p:spPr>
        <p:txBody>
          <a:bodyPr/>
          <a:lstStyle>
            <a:lvl1pPr>
              <a:defRPr/>
            </a:lvl1pPr>
          </a:lstStyle>
          <a:p>
            <a:endParaRPr lang="it-IT"/>
          </a:p>
        </p:txBody>
      </p:sp>
      <p:sp>
        <p:nvSpPr>
          <p:cNvPr id="27" name="Segnaposto immagine 9">
            <a:extLst>
              <a:ext uri="{FF2B5EF4-FFF2-40B4-BE49-F238E27FC236}">
                <a16:creationId xmlns:a16="http://schemas.microsoft.com/office/drawing/2014/main" id="{EE90F4EB-4B04-4F5F-B919-B40C2BED3E30}"/>
              </a:ext>
            </a:extLst>
          </p:cNvPr>
          <p:cNvSpPr>
            <a:spLocks noGrp="1"/>
          </p:cNvSpPr>
          <p:nvPr>
            <p:ph type="pic" sz="quarter" idx="26"/>
          </p:nvPr>
        </p:nvSpPr>
        <p:spPr>
          <a:xfrm>
            <a:off x="4695159" y="1265371"/>
            <a:ext cx="1616075" cy="1423988"/>
          </a:xfrm>
          <a:prstGeom prst="round2DiagRect">
            <a:avLst/>
          </a:prstGeom>
        </p:spPr>
        <p:txBody>
          <a:bodyPr/>
          <a:lstStyle>
            <a:lvl1pPr>
              <a:defRPr/>
            </a:lvl1pPr>
          </a:lstStyle>
          <a:p>
            <a:endParaRPr lang="it-IT"/>
          </a:p>
        </p:txBody>
      </p:sp>
      <p:sp>
        <p:nvSpPr>
          <p:cNvPr id="28" name="Segnaposto immagine 9">
            <a:extLst>
              <a:ext uri="{FF2B5EF4-FFF2-40B4-BE49-F238E27FC236}">
                <a16:creationId xmlns:a16="http://schemas.microsoft.com/office/drawing/2014/main" id="{9BC700BA-5C07-4B28-8B08-4D1474EE51D3}"/>
              </a:ext>
            </a:extLst>
          </p:cNvPr>
          <p:cNvSpPr>
            <a:spLocks noGrp="1"/>
          </p:cNvSpPr>
          <p:nvPr>
            <p:ph type="pic" sz="quarter" idx="27"/>
          </p:nvPr>
        </p:nvSpPr>
        <p:spPr>
          <a:xfrm>
            <a:off x="6916739" y="1265371"/>
            <a:ext cx="1616075" cy="1423988"/>
          </a:xfrm>
          <a:prstGeom prst="round2DiagRect">
            <a:avLst/>
          </a:prstGeom>
        </p:spPr>
        <p:txBody>
          <a:bodyPr/>
          <a:lstStyle>
            <a:lvl1pPr>
              <a:defRPr/>
            </a:lvl1pPr>
          </a:lstStyle>
          <a:p>
            <a:endParaRPr lang="it-IT"/>
          </a:p>
        </p:txBody>
      </p:sp>
      <p:sp>
        <p:nvSpPr>
          <p:cNvPr id="21" name="Text Placeholder 4">
            <a:extLst>
              <a:ext uri="{FF2B5EF4-FFF2-40B4-BE49-F238E27FC236}">
                <a16:creationId xmlns:a16="http://schemas.microsoft.com/office/drawing/2014/main" id="{A60112DC-4906-4145-9669-C7CAF1EEC1F8}"/>
              </a:ext>
            </a:extLst>
          </p:cNvPr>
          <p:cNvSpPr>
            <a:spLocks noGrp="1"/>
          </p:cNvSpPr>
          <p:nvPr>
            <p:ph type="body" sz="quarter" idx="20" hasCustomPrompt="1"/>
          </p:nvPr>
        </p:nvSpPr>
        <p:spPr>
          <a:xfrm>
            <a:off x="8712000"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2" name="Text Placeholder 4">
            <a:extLst>
              <a:ext uri="{FF2B5EF4-FFF2-40B4-BE49-F238E27FC236}">
                <a16:creationId xmlns:a16="http://schemas.microsoft.com/office/drawing/2014/main" id="{9382E47A-41FD-FC4F-8AB8-B7A156710749}"/>
              </a:ext>
            </a:extLst>
          </p:cNvPr>
          <p:cNvSpPr>
            <a:spLocks noGrp="1"/>
          </p:cNvSpPr>
          <p:nvPr>
            <p:ph type="body" sz="quarter" idx="21" hasCustomPrompt="1"/>
          </p:nvPr>
        </p:nvSpPr>
        <p:spPr>
          <a:xfrm>
            <a:off x="847148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3" name="Text Placeholder 4">
            <a:extLst>
              <a:ext uri="{FF2B5EF4-FFF2-40B4-BE49-F238E27FC236}">
                <a16:creationId xmlns:a16="http://schemas.microsoft.com/office/drawing/2014/main" id="{1CA04D59-E625-B84A-8CB8-A15607A90580}"/>
              </a:ext>
            </a:extLst>
          </p:cNvPr>
          <p:cNvSpPr>
            <a:spLocks noGrp="1"/>
          </p:cNvSpPr>
          <p:nvPr>
            <p:ph type="body" sz="quarter" idx="22" hasCustomPrompt="1"/>
          </p:nvPr>
        </p:nvSpPr>
        <p:spPr>
          <a:xfrm>
            <a:off x="8230969"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4" name="Text Placeholder 4">
            <a:extLst>
              <a:ext uri="{FF2B5EF4-FFF2-40B4-BE49-F238E27FC236}">
                <a16:creationId xmlns:a16="http://schemas.microsoft.com/office/drawing/2014/main" id="{A90BFCEF-1EED-2044-B6D0-70B6026A9F32}"/>
              </a:ext>
            </a:extLst>
          </p:cNvPr>
          <p:cNvSpPr>
            <a:spLocks noGrp="1"/>
          </p:cNvSpPr>
          <p:nvPr>
            <p:ph type="body" sz="quarter" idx="23" hasCustomPrompt="1"/>
          </p:nvPr>
        </p:nvSpPr>
        <p:spPr>
          <a:xfrm>
            <a:off x="7749939"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9" name="Text Placeholder 4">
            <a:extLst>
              <a:ext uri="{FF2B5EF4-FFF2-40B4-BE49-F238E27FC236}">
                <a16:creationId xmlns:a16="http://schemas.microsoft.com/office/drawing/2014/main" id="{F6EB534E-153D-9E42-834A-A9F3ECF2B166}"/>
              </a:ext>
            </a:extLst>
          </p:cNvPr>
          <p:cNvSpPr>
            <a:spLocks noGrp="1"/>
          </p:cNvSpPr>
          <p:nvPr>
            <p:ph type="body" sz="quarter" idx="24" hasCustomPrompt="1"/>
          </p:nvPr>
        </p:nvSpPr>
        <p:spPr>
          <a:xfrm>
            <a:off x="7990455"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Tree>
    <p:extLst>
      <p:ext uri="{BB962C8B-B14F-4D97-AF65-F5344CB8AC3E}">
        <p14:creationId xmlns:p14="http://schemas.microsoft.com/office/powerpoint/2010/main" val="2646019197"/>
      </p:ext>
    </p:extLst>
  </p:cSld>
  <p:clrMapOvr>
    <a:masterClrMapping/>
  </p:clrMapOvr>
  <p:extLst>
    <p:ext uri="{DCECCB84-F9BA-43D5-87BE-67443E8EF086}">
      <p15:sldGuideLst xmlns:p15="http://schemas.microsoft.com/office/powerpoint/2012/main">
        <p15:guide id="1" orient="horz" pos="3117" userDrawn="1">
          <p15:clr>
            <a:srgbClr val="FBAE40"/>
          </p15:clr>
        </p15:guide>
        <p15:guide id="2" pos="2880" userDrawn="1">
          <p15:clr>
            <a:srgbClr val="FBAE40"/>
          </p15:clr>
        </p15:guide>
        <p15:guide id="3" orient="horz" pos="294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act Page">
    <p:spTree>
      <p:nvGrpSpPr>
        <p:cNvPr id="1" name=""/>
        <p:cNvGrpSpPr/>
        <p:nvPr/>
      </p:nvGrpSpPr>
      <p:grpSpPr>
        <a:xfrm>
          <a:off x="0" y="0"/>
          <a:ext cx="0" cy="0"/>
          <a:chOff x="0" y="0"/>
          <a:chExt cx="0" cy="0"/>
        </a:xfrm>
      </p:grpSpPr>
      <p:sp>
        <p:nvSpPr>
          <p:cNvPr id="16" name="SlideNumber">
            <a:extLst>
              <a:ext uri="{FF2B5EF4-FFF2-40B4-BE49-F238E27FC236}">
                <a16:creationId xmlns:a16="http://schemas.microsoft.com/office/drawing/2014/main" id="{AC142F3A-5120-BF4D-AD2C-77CD585B70D1}"/>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27" name="Text Placeholder 6">
            <a:extLst>
              <a:ext uri="{FF2B5EF4-FFF2-40B4-BE49-F238E27FC236}">
                <a16:creationId xmlns:a16="http://schemas.microsoft.com/office/drawing/2014/main" id="{337A0785-3155-2447-868B-EB4B4565CB42}"/>
              </a:ext>
            </a:extLst>
          </p:cNvPr>
          <p:cNvSpPr>
            <a:spLocks noGrp="1"/>
          </p:cNvSpPr>
          <p:nvPr>
            <p:ph type="body" sz="quarter" idx="15" hasCustomPrompt="1"/>
          </p:nvPr>
        </p:nvSpPr>
        <p:spPr>
          <a:xfrm>
            <a:off x="252002" y="4371074"/>
            <a:ext cx="7148108" cy="336636"/>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a:t>Source:	XYZ</a:t>
            </a:r>
          </a:p>
          <a:p>
            <a:pPr lvl="0"/>
            <a:r>
              <a:rPr lang="en-US"/>
              <a:t>Notes:	(1) XYZ</a:t>
            </a:r>
          </a:p>
        </p:txBody>
      </p:sp>
      <p:pic>
        <p:nvPicPr>
          <p:cNvPr id="13" name="Picture 12" descr="A picture containing blur&#10;&#10;Description automatically generated">
            <a:extLst>
              <a:ext uri="{FF2B5EF4-FFF2-40B4-BE49-F238E27FC236}">
                <a16:creationId xmlns:a16="http://schemas.microsoft.com/office/drawing/2014/main" id="{999B3DB8-64CF-3A46-ACAC-B64DE8BB6CB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r="-1"/>
          <a:stretch/>
        </p:blipFill>
        <p:spPr>
          <a:xfrm>
            <a:off x="0" y="0"/>
            <a:ext cx="9144000" cy="4371074"/>
          </a:xfrm>
          <a:prstGeom prst="rect">
            <a:avLst/>
          </a:prstGeom>
        </p:spPr>
      </p:pic>
      <p:sp>
        <p:nvSpPr>
          <p:cNvPr id="2" name="Title 1">
            <a:extLst>
              <a:ext uri="{FF2B5EF4-FFF2-40B4-BE49-F238E27FC236}">
                <a16:creationId xmlns:a16="http://schemas.microsoft.com/office/drawing/2014/main" id="{7AE680E2-0B8C-472D-BCD0-06746D7C3640}"/>
              </a:ext>
            </a:extLst>
          </p:cNvPr>
          <p:cNvSpPr>
            <a:spLocks noGrp="1"/>
          </p:cNvSpPr>
          <p:nvPr>
            <p:ph type="title"/>
          </p:nvPr>
        </p:nvSpPr>
        <p:spPr>
          <a:xfrm>
            <a:off x="252000" y="357741"/>
            <a:ext cx="8280813" cy="303453"/>
          </a:xfrm>
        </p:spPr>
        <p:txBody>
          <a:bodyPr/>
          <a:lstStyle>
            <a:lvl1pPr>
              <a:defRPr/>
            </a:lvl1pPr>
          </a:lstStyle>
          <a:p>
            <a:r>
              <a:rPr lang="en-US"/>
              <a:t>Click to edit Master title style</a:t>
            </a:r>
            <a:endParaRPr lang="en-GB"/>
          </a:p>
        </p:txBody>
      </p:sp>
      <p:sp>
        <p:nvSpPr>
          <p:cNvPr id="9" name="Text Placeholder 8">
            <a:extLst>
              <a:ext uri="{FF2B5EF4-FFF2-40B4-BE49-F238E27FC236}">
                <a16:creationId xmlns:a16="http://schemas.microsoft.com/office/drawing/2014/main" id="{631B9852-F789-4C1D-A281-C4E889693FA1}"/>
              </a:ext>
            </a:extLst>
          </p:cNvPr>
          <p:cNvSpPr>
            <a:spLocks noGrp="1"/>
          </p:cNvSpPr>
          <p:nvPr>
            <p:ph type="body" sz="quarter" idx="11" hasCustomPrompt="1"/>
          </p:nvPr>
        </p:nvSpPr>
        <p:spPr>
          <a:xfrm>
            <a:off x="252002" y="1080000"/>
            <a:ext cx="1403455" cy="1143162"/>
          </a:xfrm>
        </p:spPr>
        <p:txBody>
          <a:bodyPr/>
          <a:lstStyle>
            <a:lvl1pPr marL="12700" indent="0">
              <a:spcAft>
                <a:spcPts val="1200"/>
              </a:spcAft>
              <a:tabLst/>
              <a:defRPr sz="1100" b="1">
                <a:solidFill>
                  <a:schemeClr val="bg1"/>
                </a:solidFill>
              </a:defRPr>
            </a:lvl1pPr>
            <a:lvl2pPr marL="12700" indent="0">
              <a:spcBef>
                <a:spcPts val="0"/>
              </a:spcBef>
              <a:spcAft>
                <a:spcPts val="600"/>
              </a:spcAft>
              <a:tabLst/>
              <a:defRPr lang="en-GB" sz="1100" b="0" kern="1200" baseline="0" noProof="0" dirty="0">
                <a:solidFill>
                  <a:schemeClr val="bg1"/>
                </a:solidFill>
                <a:latin typeface="UniCredit (Body)"/>
                <a:ea typeface="+mn-ea"/>
                <a:cs typeface="Arial" panose="020B0604020202020204" pitchFamily="34" charset="0"/>
              </a:defRPr>
            </a:lvl2pPr>
            <a:lvl3pPr marL="446088" indent="-433388">
              <a:spcBef>
                <a:spcPts val="600"/>
              </a:spcBef>
              <a:tabLst/>
              <a:defRPr sz="1100">
                <a:solidFill>
                  <a:schemeClr val="bg1"/>
                </a:solidFill>
              </a:defRPr>
            </a:lvl3pPr>
            <a:lvl4pPr>
              <a:defRPr>
                <a:solidFill>
                  <a:schemeClr val="bg1"/>
                </a:solidFill>
              </a:defRPr>
            </a:lvl4pPr>
            <a:lvl5pPr>
              <a:defRPr>
                <a:solidFill>
                  <a:schemeClr val="bg1"/>
                </a:solidFill>
              </a:defRPr>
            </a:lvl5pPr>
          </a:lstStyle>
          <a:p>
            <a:pPr lvl="0"/>
            <a:r>
              <a:rPr lang="en-GB" noProof="0"/>
              <a:t>&lt;Name/Office&gt;</a:t>
            </a:r>
          </a:p>
          <a:p>
            <a:pPr marL="12700" marR="0" lvl="1" indent="0" algn="l" defTabSz="342875" rtl="0" eaLnBrk="1" fontAlgn="auto" latinLnBrk="0" hangingPunct="1">
              <a:lnSpc>
                <a:spcPct val="90000"/>
              </a:lnSpc>
              <a:spcBef>
                <a:spcPts val="0"/>
              </a:spcBef>
              <a:spcAft>
                <a:spcPts val="0"/>
              </a:spcAft>
              <a:buClr>
                <a:srgbClr val="E1061C"/>
              </a:buClr>
              <a:buSzTx/>
              <a:buFont typeface="Arial"/>
              <a:buNone/>
              <a:tabLst/>
            </a:pPr>
            <a:r>
              <a:rPr lang="en-GB" noProof="0"/>
              <a:t>&lt;Address&gt;</a:t>
            </a:r>
          </a:p>
          <a:p>
            <a:pPr lvl="2"/>
            <a:r>
              <a:rPr lang="en-GB" noProof="0"/>
              <a:t>&lt;Phone/Email&gt;</a:t>
            </a:r>
          </a:p>
        </p:txBody>
      </p:sp>
      <p:sp>
        <p:nvSpPr>
          <p:cNvPr id="11" name="Text Placeholder 8">
            <a:extLst>
              <a:ext uri="{FF2B5EF4-FFF2-40B4-BE49-F238E27FC236}">
                <a16:creationId xmlns:a16="http://schemas.microsoft.com/office/drawing/2014/main" id="{05DCC7CD-5AA1-4339-A82E-A9541664EDCC}"/>
              </a:ext>
            </a:extLst>
          </p:cNvPr>
          <p:cNvSpPr>
            <a:spLocks noGrp="1"/>
          </p:cNvSpPr>
          <p:nvPr>
            <p:ph type="body" sz="quarter" idx="16" hasCustomPrompt="1"/>
          </p:nvPr>
        </p:nvSpPr>
        <p:spPr>
          <a:xfrm>
            <a:off x="2268230" y="1080000"/>
            <a:ext cx="1403455"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smtClean="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12" name="Text Placeholder 8">
            <a:extLst>
              <a:ext uri="{FF2B5EF4-FFF2-40B4-BE49-F238E27FC236}">
                <a16:creationId xmlns:a16="http://schemas.microsoft.com/office/drawing/2014/main" id="{061E485E-469B-45F1-A875-619C7BCD5D04}"/>
              </a:ext>
            </a:extLst>
          </p:cNvPr>
          <p:cNvSpPr>
            <a:spLocks noGrp="1"/>
          </p:cNvSpPr>
          <p:nvPr>
            <p:ph type="body" sz="quarter" idx="17" hasCustomPrompt="1"/>
          </p:nvPr>
        </p:nvSpPr>
        <p:spPr>
          <a:xfrm>
            <a:off x="4284458" y="1080000"/>
            <a:ext cx="1403455"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14" name="Text Placeholder 8">
            <a:extLst>
              <a:ext uri="{FF2B5EF4-FFF2-40B4-BE49-F238E27FC236}">
                <a16:creationId xmlns:a16="http://schemas.microsoft.com/office/drawing/2014/main" id="{D8637B47-BE7A-41D9-856A-F2461468116B}"/>
              </a:ext>
            </a:extLst>
          </p:cNvPr>
          <p:cNvSpPr>
            <a:spLocks noGrp="1"/>
          </p:cNvSpPr>
          <p:nvPr>
            <p:ph type="body" sz="quarter" idx="18" hasCustomPrompt="1"/>
          </p:nvPr>
        </p:nvSpPr>
        <p:spPr>
          <a:xfrm>
            <a:off x="6300685" y="1080000"/>
            <a:ext cx="1403455"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18" name="Text Placeholder 8">
            <a:extLst>
              <a:ext uri="{FF2B5EF4-FFF2-40B4-BE49-F238E27FC236}">
                <a16:creationId xmlns:a16="http://schemas.microsoft.com/office/drawing/2014/main" id="{D1287E9F-A579-4D42-8040-21F2015C16FD}"/>
              </a:ext>
            </a:extLst>
          </p:cNvPr>
          <p:cNvSpPr>
            <a:spLocks noGrp="1"/>
          </p:cNvSpPr>
          <p:nvPr>
            <p:ph type="body" sz="quarter" idx="19" hasCustomPrompt="1"/>
          </p:nvPr>
        </p:nvSpPr>
        <p:spPr>
          <a:xfrm>
            <a:off x="252002" y="2551534"/>
            <a:ext cx="1403455"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19" name="Text Placeholder 8">
            <a:extLst>
              <a:ext uri="{FF2B5EF4-FFF2-40B4-BE49-F238E27FC236}">
                <a16:creationId xmlns:a16="http://schemas.microsoft.com/office/drawing/2014/main" id="{A5B80229-6540-42FC-B35B-AB054DE30C8C}"/>
              </a:ext>
            </a:extLst>
          </p:cNvPr>
          <p:cNvSpPr>
            <a:spLocks noGrp="1"/>
          </p:cNvSpPr>
          <p:nvPr>
            <p:ph type="body" sz="quarter" idx="20" hasCustomPrompt="1"/>
          </p:nvPr>
        </p:nvSpPr>
        <p:spPr>
          <a:xfrm>
            <a:off x="2268230" y="2551534"/>
            <a:ext cx="1403455"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20" name="Text Placeholder 8">
            <a:extLst>
              <a:ext uri="{FF2B5EF4-FFF2-40B4-BE49-F238E27FC236}">
                <a16:creationId xmlns:a16="http://schemas.microsoft.com/office/drawing/2014/main" id="{31C22849-42B8-4CE3-BCCF-53C7DDAA75DC}"/>
              </a:ext>
            </a:extLst>
          </p:cNvPr>
          <p:cNvSpPr>
            <a:spLocks noGrp="1"/>
          </p:cNvSpPr>
          <p:nvPr>
            <p:ph type="body" sz="quarter" idx="21" hasCustomPrompt="1"/>
          </p:nvPr>
        </p:nvSpPr>
        <p:spPr>
          <a:xfrm>
            <a:off x="4284458" y="2551534"/>
            <a:ext cx="1403455"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21" name="Text Placeholder 8">
            <a:extLst>
              <a:ext uri="{FF2B5EF4-FFF2-40B4-BE49-F238E27FC236}">
                <a16:creationId xmlns:a16="http://schemas.microsoft.com/office/drawing/2014/main" id="{74583E38-79AC-4962-8617-30AFAD1F866A}"/>
              </a:ext>
            </a:extLst>
          </p:cNvPr>
          <p:cNvSpPr>
            <a:spLocks noGrp="1"/>
          </p:cNvSpPr>
          <p:nvPr>
            <p:ph type="body" sz="quarter" idx="22" hasCustomPrompt="1"/>
          </p:nvPr>
        </p:nvSpPr>
        <p:spPr>
          <a:xfrm>
            <a:off x="6300685" y="2551534"/>
            <a:ext cx="1403455"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17" name="LegalEntity">
            <a:extLst>
              <a:ext uri="{FF2B5EF4-FFF2-40B4-BE49-F238E27FC236}">
                <a16:creationId xmlns:a16="http://schemas.microsoft.com/office/drawing/2014/main" id="{6CA6F11B-E13E-418D-8181-EBE16051EA74}"/>
              </a:ext>
            </a:extLst>
          </p:cNvPr>
          <p:cNvSpPr>
            <a:spLocks noGrp="1"/>
          </p:cNvSpPr>
          <p:nvPr>
            <p:ph type="body" sz="quarter" idx="14" hasCustomPrompt="1"/>
          </p:nvPr>
        </p:nvSpPr>
        <p:spPr>
          <a:xfrm>
            <a:off x="611561" y="4854900"/>
            <a:ext cx="2519363" cy="111600"/>
          </a:xfrm>
          <a:noFill/>
        </p:spPr>
        <p:txBody>
          <a:bodyPr vert="horz" wrap="square" lIns="0" tIns="0" rIns="0" bIns="0" rtlCol="0">
            <a:noAutofit/>
          </a:bodyPr>
          <a:lstStyle>
            <a:lvl1pPr>
              <a:defRPr lang="en-GB" sz="900" b="0" i="0" noProof="0" dirty="0">
                <a:solidFill>
                  <a:schemeClr val="tx2"/>
                </a:solidFill>
                <a:effectLst/>
                <a:cs typeface="+mn-cs"/>
              </a:defRPr>
            </a:lvl1pPr>
          </a:lstStyle>
          <a:p>
            <a:pPr marL="0" lvl="0" indent="0">
              <a:buNone/>
            </a:pPr>
            <a:r>
              <a:rPr lang="en-GB" noProof="0"/>
              <a:t>[Insert legal entity - classification level]</a:t>
            </a:r>
          </a:p>
        </p:txBody>
      </p:sp>
    </p:spTree>
    <p:extLst>
      <p:ext uri="{BB962C8B-B14F-4D97-AF65-F5344CB8AC3E}">
        <p14:creationId xmlns:p14="http://schemas.microsoft.com/office/powerpoint/2010/main" val="2235911562"/>
      </p:ext>
    </p:extLst>
  </p:cSld>
  <p:clrMapOvr>
    <a:masterClrMapping/>
  </p:clrMapOvr>
  <p:extLst>
    <p:ext uri="{DCECCB84-F9BA-43D5-87BE-67443E8EF086}">
      <p15:sldGuideLst xmlns:p15="http://schemas.microsoft.com/office/powerpoint/2012/main">
        <p15:guide id="1" orient="horz" pos="3117" userDrawn="1">
          <p15:clr>
            <a:srgbClr val="FBAE40"/>
          </p15:clr>
        </p15:guide>
        <p15:guide id="2" pos="2880" userDrawn="1">
          <p15:clr>
            <a:srgbClr val="FBAE40"/>
          </p15:clr>
        </p15:guide>
        <p15:guide id="3" orient="horz" pos="89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over 2">
    <p:spTree>
      <p:nvGrpSpPr>
        <p:cNvPr id="1" name=""/>
        <p:cNvGrpSpPr/>
        <p:nvPr/>
      </p:nvGrpSpPr>
      <p:grpSpPr>
        <a:xfrm>
          <a:off x="0" y="0"/>
          <a:ext cx="0" cy="0"/>
          <a:chOff x="0" y="0"/>
          <a:chExt cx="0" cy="0"/>
        </a:xfrm>
      </p:grpSpPr>
      <p:pic>
        <p:nvPicPr>
          <p:cNvPr id="22" name="Picture 21" descr="A picture containing blur&#10;&#10;Description automatically generated">
            <a:extLst>
              <a:ext uri="{FF2B5EF4-FFF2-40B4-BE49-F238E27FC236}">
                <a16:creationId xmlns:a16="http://schemas.microsoft.com/office/drawing/2014/main" id="{DF86AEF5-C10F-E14F-9168-A4F1D034158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2876400"/>
            <a:ext cx="9144000" cy="2267100"/>
          </a:xfrm>
          <a:prstGeom prst="rect">
            <a:avLst/>
          </a:prstGeom>
        </p:spPr>
      </p:pic>
      <p:sp>
        <p:nvSpPr>
          <p:cNvPr id="4" name="LegalEntity"/>
          <p:cNvSpPr>
            <a:spLocks noGrp="1"/>
          </p:cNvSpPr>
          <p:nvPr>
            <p:ph type="body" sz="quarter" idx="13" hasCustomPrompt="1"/>
          </p:nvPr>
        </p:nvSpPr>
        <p:spPr>
          <a:xfrm>
            <a:off x="252000" y="4749151"/>
            <a:ext cx="2880000" cy="208800"/>
          </a:xfrm>
          <a:prstGeom prst="rect">
            <a:avLst/>
          </a:prstGeom>
        </p:spPr>
        <p:txBody>
          <a:bodyPr vert="horz" lIns="0" tIns="0" rIns="0" bIns="0" rtlCol="0" anchor="b">
            <a:normAutofit/>
          </a:bodyPr>
          <a:lstStyle>
            <a:lvl1pPr>
              <a:defRPr lang="en-GB" sz="800" b="0" noProof="0" dirty="0">
                <a:solidFill>
                  <a:schemeClr val="bg1"/>
                </a:solidFill>
              </a:defRPr>
            </a:lvl1pPr>
          </a:lstStyle>
          <a:p>
            <a:pPr marL="0" lvl="0" indent="0">
              <a:buNone/>
            </a:pPr>
            <a:r>
              <a:rPr lang="en-GB" noProof="0"/>
              <a:t>[Insert legal entity - classification level]</a:t>
            </a:r>
          </a:p>
        </p:txBody>
      </p:sp>
      <p:sp>
        <p:nvSpPr>
          <p:cNvPr id="10" name="CityDate"/>
          <p:cNvSpPr>
            <a:spLocks noGrp="1"/>
          </p:cNvSpPr>
          <p:nvPr>
            <p:ph type="body" sz="quarter" idx="18" hasCustomPrompt="1"/>
          </p:nvPr>
        </p:nvSpPr>
        <p:spPr>
          <a:xfrm>
            <a:off x="252000" y="3425184"/>
            <a:ext cx="5040000" cy="208800"/>
          </a:xfrm>
        </p:spPr>
        <p:txBody>
          <a:bodyPr lIns="0" anchor="b">
            <a:noAutofit/>
          </a:bodyPr>
          <a:lstStyle>
            <a:lvl1pPr marL="0" indent="0" fontAlgn="auto">
              <a:spcBef>
                <a:spcPts val="0"/>
              </a:spcBef>
              <a:spcAft>
                <a:spcPts val="0"/>
              </a:spcAft>
              <a:buNone/>
              <a:defRPr sz="1400" b="0">
                <a:solidFill>
                  <a:schemeClr val="bg1"/>
                </a:solidFill>
                <a:latin typeface="UniCredit (Body)"/>
              </a:defRPr>
            </a:lvl1pPr>
          </a:lstStyle>
          <a:p>
            <a:pPr fontAlgn="auto">
              <a:spcBef>
                <a:spcPts val="0"/>
              </a:spcBef>
              <a:spcAft>
                <a:spcPts val="0"/>
              </a:spcAft>
            </a:pPr>
            <a:r>
              <a:rPr lang="en-GB" noProof="0"/>
              <a:t>Insert city and date</a:t>
            </a:r>
          </a:p>
        </p:txBody>
      </p:sp>
      <p:sp>
        <p:nvSpPr>
          <p:cNvPr id="9" name="NameFunction"/>
          <p:cNvSpPr>
            <a:spLocks noGrp="1"/>
          </p:cNvSpPr>
          <p:nvPr>
            <p:ph type="body" sz="quarter" idx="17" hasCustomPrompt="1"/>
          </p:nvPr>
        </p:nvSpPr>
        <p:spPr>
          <a:xfrm>
            <a:off x="252000" y="3191848"/>
            <a:ext cx="5040000" cy="208800"/>
          </a:xfrm>
        </p:spPr>
        <p:txBody>
          <a:bodyPr lIns="0">
            <a:noAutofit/>
          </a:bodyPr>
          <a:lstStyle>
            <a:lvl1pPr marL="0" indent="0">
              <a:spcBef>
                <a:spcPts val="0"/>
              </a:spcBef>
              <a:buNone/>
              <a:defRPr sz="1400" b="1">
                <a:solidFill>
                  <a:schemeClr val="bg1"/>
                </a:solidFill>
                <a:latin typeface="UniCredit (Body)"/>
              </a:defRPr>
            </a:lvl1pPr>
            <a:lvl2pPr marL="457188" indent="0">
              <a:buNone/>
              <a:defRPr sz="1200" b="1">
                <a:latin typeface="UniCredit" panose="02000506040000020004" pitchFamily="2" charset="0"/>
              </a:defRPr>
            </a:lvl2pPr>
            <a:lvl3pPr marL="914377" indent="0">
              <a:buNone/>
              <a:defRPr sz="1200" b="1">
                <a:latin typeface="UniCredit" panose="02000506040000020004" pitchFamily="2" charset="0"/>
              </a:defRPr>
            </a:lvl3pPr>
            <a:lvl4pPr marL="1371566" indent="0">
              <a:buNone/>
              <a:defRPr sz="1200" b="1">
                <a:latin typeface="UniCredit" panose="02000506040000020004" pitchFamily="2" charset="0"/>
              </a:defRPr>
            </a:lvl4pPr>
            <a:lvl5pPr marL="1828755" indent="0">
              <a:buNone/>
              <a:defRPr sz="1200" b="1">
                <a:latin typeface="UniCredit" panose="02000506040000020004" pitchFamily="2" charset="0"/>
              </a:defRPr>
            </a:lvl5pPr>
          </a:lstStyle>
          <a:p>
            <a:pPr>
              <a:defRPr/>
            </a:pPr>
            <a:r>
              <a:rPr lang="en-GB" noProof="0"/>
              <a:t>Insert name and function</a:t>
            </a:r>
          </a:p>
        </p:txBody>
      </p:sp>
      <p:sp>
        <p:nvSpPr>
          <p:cNvPr id="24" name="Subtitle"/>
          <p:cNvSpPr>
            <a:spLocks noGrp="1"/>
          </p:cNvSpPr>
          <p:nvPr>
            <p:ph type="body" sz="quarter" idx="12" hasCustomPrompt="1"/>
          </p:nvPr>
        </p:nvSpPr>
        <p:spPr>
          <a:xfrm>
            <a:off x="252000" y="1987767"/>
            <a:ext cx="8287200" cy="360000"/>
          </a:xfrm>
          <a:prstGeom prst="rect">
            <a:avLst/>
          </a:prstGeom>
        </p:spPr>
        <p:txBody>
          <a:bodyPr lIns="0" tIns="0" rIns="0" bIns="0" anchor="b" anchorCtr="0">
            <a:normAutofit/>
          </a:bodyPr>
          <a:lstStyle>
            <a:lvl1pPr marL="0" indent="0">
              <a:lnSpc>
                <a:spcPts val="2600"/>
              </a:lnSpc>
              <a:spcBef>
                <a:spcPts val="0"/>
              </a:spcBef>
              <a:buNone/>
              <a:defRPr sz="2400">
                <a:solidFill>
                  <a:schemeClr val="tx1"/>
                </a:solidFill>
              </a:defRPr>
            </a:lvl1pPr>
          </a:lstStyle>
          <a:p>
            <a:pPr lvl="0"/>
            <a:r>
              <a:rPr lang="en-GB" noProof="0"/>
              <a:t>Insert subtitle</a:t>
            </a:r>
          </a:p>
        </p:txBody>
      </p:sp>
      <p:sp>
        <p:nvSpPr>
          <p:cNvPr id="21" name="Title"/>
          <p:cNvSpPr>
            <a:spLocks noGrp="1"/>
          </p:cNvSpPr>
          <p:nvPr>
            <p:ph type="title" hasCustomPrompt="1"/>
          </p:nvPr>
        </p:nvSpPr>
        <p:spPr>
          <a:xfrm>
            <a:off x="252000" y="1570793"/>
            <a:ext cx="6663600" cy="407936"/>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nSpc>
                <a:spcPts val="3400"/>
              </a:lnSpc>
              <a:defRPr lang="en-GB" sz="5400" noProof="0" dirty="0">
                <a:solidFill>
                  <a:schemeClr val="tx1"/>
                </a:solidFill>
                <a:latin typeface="UniCredit (Body)"/>
                <a:cs typeface="Arial" panose="020B0604020202020204" pitchFamily="34" charset="0"/>
              </a:defRPr>
            </a:lvl1pPr>
          </a:lstStyle>
          <a:p>
            <a:pPr lvl="0" defTabSz="725037"/>
            <a:r>
              <a:rPr lang="en-GB" noProof="0"/>
              <a:t>Insert title</a:t>
            </a:r>
          </a:p>
        </p:txBody>
      </p:sp>
      <p:pic>
        <p:nvPicPr>
          <p:cNvPr id="13" name="Graphic 4">
            <a:extLst>
              <a:ext uri="{FF2B5EF4-FFF2-40B4-BE49-F238E27FC236}">
                <a16:creationId xmlns:a16="http://schemas.microsoft.com/office/drawing/2014/main" id="{D2A7FCE8-96A0-B142-BE6B-0CBFF97B6CF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427626" y="4671056"/>
            <a:ext cx="1464373" cy="282145"/>
          </a:xfrm>
          <a:prstGeom prst="rect">
            <a:avLst/>
          </a:prstGeom>
        </p:spPr>
      </p:pic>
      <p:sp>
        <p:nvSpPr>
          <p:cNvPr id="14" name="CasellaDiTesto 13">
            <a:extLst>
              <a:ext uri="{FF2B5EF4-FFF2-40B4-BE49-F238E27FC236}">
                <a16:creationId xmlns:a16="http://schemas.microsoft.com/office/drawing/2014/main" id="{16E46041-FF24-A24F-AB0E-7DAC991BE154}"/>
              </a:ext>
            </a:extLst>
          </p:cNvPr>
          <p:cNvSpPr txBox="1"/>
          <p:nvPr userDrawn="1"/>
        </p:nvSpPr>
        <p:spPr>
          <a:xfrm>
            <a:off x="6473507" y="4510891"/>
            <a:ext cx="789228" cy="552720"/>
          </a:xfrm>
          <a:prstGeom prst="rect">
            <a:avLst/>
          </a:prstGeom>
          <a:noFill/>
          <a:ln>
            <a:noFill/>
          </a:ln>
        </p:spPr>
        <p:txBody>
          <a:bodyPr wrap="square" lIns="0" tIns="0" rIns="0" bIns="10800" rtlCol="0" anchor="ctr">
            <a:noAutofit/>
          </a:bodyPr>
          <a:lstStyle/>
          <a:p>
            <a:pPr algn="r">
              <a:lnSpc>
                <a:spcPct val="90000"/>
              </a:lnSpc>
            </a:pPr>
            <a:r>
              <a:rPr lang="en-GB" sz="1100" b="0" i="0" noProof="0" dirty="0">
                <a:solidFill>
                  <a:schemeClr val="bg1"/>
                </a:solidFill>
                <a:effectLst/>
                <a:latin typeface="UniCredit (Body)"/>
              </a:rPr>
              <a:t>Empowering</a:t>
            </a:r>
            <a:br>
              <a:rPr lang="en-GB" sz="1100" b="0" i="0" noProof="0" dirty="0">
                <a:solidFill>
                  <a:schemeClr val="bg1"/>
                </a:solidFill>
                <a:effectLst/>
                <a:latin typeface="UniCredit (Body)"/>
              </a:rPr>
            </a:br>
            <a:r>
              <a:rPr lang="en-GB" sz="1100" b="0" i="0" noProof="0" dirty="0">
                <a:solidFill>
                  <a:schemeClr val="bg1"/>
                </a:solidFill>
                <a:effectLst/>
                <a:latin typeface="UniCredit (Body)"/>
              </a:rPr>
              <a:t>Communities</a:t>
            </a:r>
            <a:br>
              <a:rPr lang="en-GB" sz="1100" b="0" i="0" noProof="0" dirty="0">
                <a:solidFill>
                  <a:schemeClr val="bg1"/>
                </a:solidFill>
                <a:effectLst/>
                <a:latin typeface="UniCredit (Body)"/>
              </a:rPr>
            </a:br>
            <a:r>
              <a:rPr lang="en-GB" sz="1100" b="0" i="0" noProof="0" dirty="0">
                <a:solidFill>
                  <a:schemeClr val="bg1"/>
                </a:solidFill>
                <a:effectLst/>
                <a:latin typeface="UniCredit (Body)"/>
              </a:rPr>
              <a:t>to Progress.</a:t>
            </a:r>
          </a:p>
        </p:txBody>
      </p:sp>
      <p:cxnSp>
        <p:nvCxnSpPr>
          <p:cNvPr id="15" name="Connettore 1 14">
            <a:extLst>
              <a:ext uri="{FF2B5EF4-FFF2-40B4-BE49-F238E27FC236}">
                <a16:creationId xmlns:a16="http://schemas.microsoft.com/office/drawing/2014/main" id="{71FA63E6-55EA-ED48-94D0-0D7085B098F0}"/>
              </a:ext>
            </a:extLst>
          </p:cNvPr>
          <p:cNvCxnSpPr/>
          <p:nvPr userDrawn="1"/>
        </p:nvCxnSpPr>
        <p:spPr>
          <a:xfrm>
            <a:off x="7315200" y="4587875"/>
            <a:ext cx="0" cy="4188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7851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96B0EC1-9B26-6B4C-81B3-FD1316B0ABF4}"/>
              </a:ext>
            </a:extLst>
          </p:cNvPr>
          <p:cNvSpPr/>
          <p:nvPr userDrawn="1"/>
        </p:nvSpPr>
        <p:spPr>
          <a:xfrm>
            <a:off x="0" y="0"/>
            <a:ext cx="9144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UniCredit (Body)"/>
            </a:endParaRPr>
          </a:p>
        </p:txBody>
      </p:sp>
      <p:pic>
        <p:nvPicPr>
          <p:cNvPr id="9" name="Picture 8" descr="A picture containing blur&#10;&#10;Description automatically generated">
            <a:extLst>
              <a:ext uri="{FF2B5EF4-FFF2-40B4-BE49-F238E27FC236}">
                <a16:creationId xmlns:a16="http://schemas.microsoft.com/office/drawing/2014/main" id="{AB579C74-B72B-8B4A-B9CA-D6BC5C1E8337}"/>
              </a:ext>
            </a:extLst>
          </p:cNvPr>
          <p:cNvPicPr>
            <a:picLocks noChangeAspect="1"/>
          </p:cNvPicPr>
          <p:nvPr userDrawn="1"/>
        </p:nvPicPr>
        <p:blipFill rotWithShape="1">
          <a:blip r:embed="rId3">
            <a:extLst>
              <a:ext uri="{28A0092B-C50C-407E-A947-70E740481C1C}">
                <a14:useLocalDpi xmlns:a14="http://schemas.microsoft.com/office/drawing/2010/main"/>
              </a:ext>
            </a:extLst>
          </a:blip>
          <a:srcRect b="-3"/>
          <a:stretch/>
        </p:blipFill>
        <p:spPr>
          <a:xfrm>
            <a:off x="1" y="0"/>
            <a:ext cx="2188028" cy="5143500"/>
          </a:xfrm>
          <a:prstGeom prst="rect">
            <a:avLst/>
          </a:prstGeom>
        </p:spPr>
      </p:pic>
      <p:graphicFrame>
        <p:nvGraphicFramePr>
          <p:cNvPr id="6" name="Object 5" hidden="1">
            <a:extLst>
              <a:ext uri="{FF2B5EF4-FFF2-40B4-BE49-F238E27FC236}">
                <a16:creationId xmlns:a16="http://schemas.microsoft.com/office/drawing/2014/main" id="{C57B5B34-9F1A-4101-9D32-4DCCA7982EB2}"/>
              </a:ext>
            </a:extLst>
          </p:cNvPr>
          <p:cNvGraphicFramePr>
            <a:graphicFrameLocks noChangeAspect="1"/>
          </p:cNvGraphicFramePr>
          <p:nvPr userDrawn="1">
            <p:custDataLst>
              <p:tags r:id="rId1"/>
            </p:custDataLst>
            <p:extLst>
              <p:ext uri="{D42A27DB-BD31-4B8C-83A1-F6EECF244321}">
                <p14:modId xmlns:p14="http://schemas.microsoft.com/office/powerpoint/2010/main" val="3084132133"/>
              </p:ext>
            </p:extLst>
          </p:nvPr>
        </p:nvGraphicFramePr>
        <p:xfrm>
          <a:off x="1193" y="1193"/>
          <a:ext cx="1191" cy="1191"/>
        </p:xfrm>
        <a:graphic>
          <a:graphicData uri="http://schemas.openxmlformats.org/presentationml/2006/ole">
            <mc:AlternateContent xmlns:mc="http://schemas.openxmlformats.org/markup-compatibility/2006">
              <mc:Choice xmlns:v="urn:schemas-microsoft-com:vml" Requires="v">
                <p:oleObj name="think-cell Slide" r:id="rId4" imgW="338" imgH="344" progId="TCLayout.ActiveDocument.1">
                  <p:embed/>
                </p:oleObj>
              </mc:Choice>
              <mc:Fallback>
                <p:oleObj name="think-cell Slide" r:id="rId4" imgW="338" imgH="344" progId="TCLayout.ActiveDocument.1">
                  <p:embed/>
                  <p:pic>
                    <p:nvPicPr>
                      <p:cNvPr id="6" name="Object 5" hidden="1">
                        <a:extLst>
                          <a:ext uri="{FF2B5EF4-FFF2-40B4-BE49-F238E27FC236}">
                            <a16:creationId xmlns:a16="http://schemas.microsoft.com/office/drawing/2014/main" id="{C57B5B34-9F1A-4101-9D32-4DCCA7982EB2}"/>
                          </a:ext>
                        </a:extLst>
                      </p:cNvPr>
                      <p:cNvPicPr/>
                      <p:nvPr/>
                    </p:nvPicPr>
                    <p:blipFill>
                      <a:blip r:embed="rId5"/>
                      <a:stretch>
                        <a:fillRect/>
                      </a:stretch>
                    </p:blipFill>
                    <p:spPr>
                      <a:xfrm>
                        <a:off x="1193" y="1193"/>
                        <a:ext cx="1191" cy="1191"/>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5F0FDBC0-7526-B140-AFB6-492AFBF9C815}"/>
              </a:ext>
            </a:extLst>
          </p:cNvPr>
          <p:cNvSpPr txBox="1"/>
          <p:nvPr userDrawn="1"/>
        </p:nvSpPr>
        <p:spPr>
          <a:xfrm>
            <a:off x="252000" y="579296"/>
            <a:ext cx="1679944" cy="553998"/>
          </a:xfrm>
          <a:prstGeom prst="rect">
            <a:avLst/>
          </a:prstGeom>
          <a:noFill/>
        </p:spPr>
        <p:txBody>
          <a:bodyPr wrap="square" lIns="0" tIns="0" rIns="0" bIns="0" rtlCol="0">
            <a:spAutoFit/>
          </a:bodyPr>
          <a:lstStyle/>
          <a:p>
            <a:pPr algn="l"/>
            <a:r>
              <a:rPr lang="en-GB" sz="3600" b="1" noProof="0">
                <a:solidFill>
                  <a:schemeClr val="bg1"/>
                </a:solidFill>
                <a:latin typeface="UniCredit (Body)"/>
              </a:rPr>
              <a:t>Agenda</a:t>
            </a:r>
          </a:p>
        </p:txBody>
      </p:sp>
      <p:sp>
        <p:nvSpPr>
          <p:cNvPr id="15" name="Text Placeholder 14">
            <a:extLst>
              <a:ext uri="{FF2B5EF4-FFF2-40B4-BE49-F238E27FC236}">
                <a16:creationId xmlns:a16="http://schemas.microsoft.com/office/drawing/2014/main" id="{81E0392B-1DBB-4A4C-895E-2394EE2A4028}"/>
              </a:ext>
            </a:extLst>
          </p:cNvPr>
          <p:cNvSpPr>
            <a:spLocks noGrp="1"/>
          </p:cNvSpPr>
          <p:nvPr>
            <p:ph type="body" sz="quarter" idx="10" hasCustomPrompt="1"/>
          </p:nvPr>
        </p:nvSpPr>
        <p:spPr>
          <a:xfrm>
            <a:off x="250825" y="1712591"/>
            <a:ext cx="1681163" cy="262287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&lt;Comment&gt;</a:t>
            </a:r>
          </a:p>
        </p:txBody>
      </p:sp>
    </p:spTree>
    <p:extLst>
      <p:ext uri="{BB962C8B-B14F-4D97-AF65-F5344CB8AC3E}">
        <p14:creationId xmlns:p14="http://schemas.microsoft.com/office/powerpoint/2010/main" val="2063151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Numbere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A165A0C0-2C8D-964E-B4B9-E01713C6712A}"/>
              </a:ext>
            </a:extLst>
          </p:cNvPr>
          <p:cNvSpPr/>
          <p:nvPr userDrawn="1"/>
        </p:nvSpPr>
        <p:spPr>
          <a:xfrm>
            <a:off x="0" y="0"/>
            <a:ext cx="9144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UniCredit (Body)"/>
            </a:endParaRPr>
          </a:p>
        </p:txBody>
      </p:sp>
      <p:cxnSp>
        <p:nvCxnSpPr>
          <p:cNvPr id="9" name="Connettore 1 9">
            <a:extLst>
              <a:ext uri="{FF2B5EF4-FFF2-40B4-BE49-F238E27FC236}">
                <a16:creationId xmlns:a16="http://schemas.microsoft.com/office/drawing/2014/main" id="{272CA6D8-5025-8B44-8DD7-518EA2B40106}"/>
              </a:ext>
            </a:extLst>
          </p:cNvPr>
          <p:cNvCxnSpPr>
            <a:cxnSpLocks/>
          </p:cNvCxnSpPr>
          <p:nvPr userDrawn="1"/>
        </p:nvCxnSpPr>
        <p:spPr>
          <a:xfrm>
            <a:off x="1235924" y="2"/>
            <a:ext cx="0" cy="5170583"/>
          </a:xfrm>
          <a:prstGeom prst="line">
            <a:avLst/>
          </a:prstGeom>
          <a:ln w="19050" cap="rnd" cmpd="sng">
            <a:solidFill>
              <a:schemeClr val="tx2"/>
            </a:solidFill>
            <a:prstDash val="dot"/>
          </a:ln>
        </p:spPr>
        <p:style>
          <a:lnRef idx="1">
            <a:schemeClr val="accent1"/>
          </a:lnRef>
          <a:fillRef idx="0">
            <a:schemeClr val="accent1"/>
          </a:fillRef>
          <a:effectRef idx="0">
            <a:schemeClr val="accent1"/>
          </a:effectRef>
          <a:fontRef idx="minor">
            <a:schemeClr val="tx1"/>
          </a:fontRef>
        </p:style>
      </p:cxnSp>
      <p:pic>
        <p:nvPicPr>
          <p:cNvPr id="13" name="Picture 12" descr="A picture containing blur&#10;&#10;Description automatically generated">
            <a:extLst>
              <a:ext uri="{FF2B5EF4-FFF2-40B4-BE49-F238E27FC236}">
                <a16:creationId xmlns:a16="http://schemas.microsoft.com/office/drawing/2014/main" id="{0AF37849-120D-C24C-9913-0F61A8B2E3A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4371074"/>
            <a:ext cx="9144000" cy="772426"/>
          </a:xfrm>
          <a:prstGeom prst="rect">
            <a:avLst/>
          </a:prstGeom>
        </p:spPr>
      </p:pic>
      <p:sp>
        <p:nvSpPr>
          <p:cNvPr id="2" name="Title"/>
          <p:cNvSpPr>
            <a:spLocks noGrp="1"/>
          </p:cNvSpPr>
          <p:nvPr>
            <p:ph type="title" hasCustomPrompt="1"/>
          </p:nvPr>
        </p:nvSpPr>
        <p:spPr>
          <a:xfrm>
            <a:off x="2457240" y="1075492"/>
            <a:ext cx="5415747" cy="443199"/>
          </a:xfrm>
        </p:spPr>
        <p:txBody>
          <a:bodyPr anchor="t"/>
          <a:lstStyle>
            <a:lvl1pPr>
              <a:lnSpc>
                <a:spcPts val="3600"/>
              </a:lnSpc>
              <a:defRPr sz="3600">
                <a:solidFill>
                  <a:schemeClr val="tx1"/>
                </a:solidFill>
              </a:defRPr>
            </a:lvl1pPr>
          </a:lstStyle>
          <a:p>
            <a:r>
              <a:rPr lang="en-GB" noProof="0"/>
              <a:t>&lt;Divider title (36pt)&gt;</a:t>
            </a:r>
          </a:p>
        </p:txBody>
      </p:sp>
      <p:sp>
        <p:nvSpPr>
          <p:cNvPr id="8" name="Text Placeholder 3">
            <a:extLst>
              <a:ext uri="{FF2B5EF4-FFF2-40B4-BE49-F238E27FC236}">
                <a16:creationId xmlns:a16="http://schemas.microsoft.com/office/drawing/2014/main" id="{BD2D6B1D-8B97-E744-9CB5-24FAA2A3CEB1}"/>
              </a:ext>
            </a:extLst>
          </p:cNvPr>
          <p:cNvSpPr>
            <a:spLocks noGrp="1"/>
          </p:cNvSpPr>
          <p:nvPr>
            <p:ph type="body" sz="quarter" idx="11" hasCustomPrompt="1"/>
          </p:nvPr>
        </p:nvSpPr>
        <p:spPr>
          <a:xfrm>
            <a:off x="2457241" y="1545770"/>
            <a:ext cx="5415747" cy="276187"/>
          </a:xfrm>
        </p:spPr>
        <p:txBody>
          <a:bodyPr>
            <a:noAutofit/>
          </a:bodyPr>
          <a:lstStyle>
            <a:lvl1pPr>
              <a:defRPr sz="1800"/>
            </a:lvl1pPr>
          </a:lstStyle>
          <a:p>
            <a:pPr lvl="0"/>
            <a:r>
              <a:rPr lang="en-GB" noProof="0"/>
              <a:t>&lt;Divider detail (18pt)&gt;</a:t>
            </a:r>
          </a:p>
        </p:txBody>
      </p:sp>
      <p:grpSp>
        <p:nvGrpSpPr>
          <p:cNvPr id="14" name="Gruppo 5">
            <a:extLst>
              <a:ext uri="{FF2B5EF4-FFF2-40B4-BE49-F238E27FC236}">
                <a16:creationId xmlns:a16="http://schemas.microsoft.com/office/drawing/2014/main" id="{0A401EF1-6116-E746-B093-C3940D612DDE}"/>
              </a:ext>
            </a:extLst>
          </p:cNvPr>
          <p:cNvGrpSpPr/>
          <p:nvPr/>
        </p:nvGrpSpPr>
        <p:grpSpPr>
          <a:xfrm>
            <a:off x="503239" y="762000"/>
            <a:ext cx="1465372" cy="1465908"/>
            <a:chOff x="4373135" y="1004456"/>
            <a:chExt cx="134813" cy="134862"/>
          </a:xfrm>
        </p:grpSpPr>
        <p:sp>
          <p:nvSpPr>
            <p:cNvPr id="16" name="Oval 30">
              <a:extLst>
                <a:ext uri="{FF2B5EF4-FFF2-40B4-BE49-F238E27FC236}">
                  <a16:creationId xmlns:a16="http://schemas.microsoft.com/office/drawing/2014/main" id="{46D08740-7C9D-A04D-ABF2-2B7C773D7714}"/>
                </a:ext>
              </a:extLst>
            </p:cNvPr>
            <p:cNvSpPr>
              <a:spLocks noChangeAspect="1"/>
            </p:cNvSpPr>
            <p:nvPr/>
          </p:nvSpPr>
          <p:spPr>
            <a:xfrm>
              <a:off x="4373135" y="1004456"/>
              <a:ext cx="134813" cy="13486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dirty="0">
                <a:ln>
                  <a:noFill/>
                </a:ln>
                <a:solidFill>
                  <a:srgbClr val="FFFFFF"/>
                </a:solidFill>
                <a:effectLst/>
                <a:uLnTx/>
                <a:uFillTx/>
                <a:latin typeface="UniCredit (Body)"/>
                <a:ea typeface="+mn-ea"/>
                <a:cs typeface="+mn-cs"/>
              </a:endParaRPr>
            </a:p>
          </p:txBody>
        </p:sp>
        <p:sp>
          <p:nvSpPr>
            <p:cNvPr id="17" name="Oval 33">
              <a:extLst>
                <a:ext uri="{FF2B5EF4-FFF2-40B4-BE49-F238E27FC236}">
                  <a16:creationId xmlns:a16="http://schemas.microsoft.com/office/drawing/2014/main" id="{FAEC83F6-ACD3-CB43-AA9E-5C4BC1BB34D2}"/>
                </a:ext>
              </a:extLst>
            </p:cNvPr>
            <p:cNvSpPr>
              <a:spLocks noChangeAspect="1"/>
            </p:cNvSpPr>
            <p:nvPr/>
          </p:nvSpPr>
          <p:spPr>
            <a:xfrm>
              <a:off x="4384350" y="1015694"/>
              <a:ext cx="112383" cy="112385"/>
            </a:xfrm>
            <a:prstGeom prst="ellipse">
              <a:avLst/>
            </a:prstGeom>
            <a:solidFill>
              <a:srgbClr val="EA5C4D"/>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dirty="0">
                <a:ln>
                  <a:noFill/>
                </a:ln>
                <a:solidFill>
                  <a:srgbClr val="FFFFFF"/>
                </a:solidFill>
                <a:effectLst/>
                <a:uLnTx/>
                <a:uFillTx/>
                <a:latin typeface="UniCredit (Body)"/>
                <a:ea typeface="+mn-ea"/>
                <a:cs typeface="+mn-cs"/>
              </a:endParaRPr>
            </a:p>
          </p:txBody>
        </p:sp>
        <p:sp>
          <p:nvSpPr>
            <p:cNvPr id="18" name="Oval 34">
              <a:extLst>
                <a:ext uri="{FF2B5EF4-FFF2-40B4-BE49-F238E27FC236}">
                  <a16:creationId xmlns:a16="http://schemas.microsoft.com/office/drawing/2014/main" id="{A1549420-047B-674E-BFE6-9D720720C954}"/>
                </a:ext>
              </a:extLst>
            </p:cNvPr>
            <p:cNvSpPr>
              <a:spLocks noChangeAspect="1"/>
            </p:cNvSpPr>
            <p:nvPr/>
          </p:nvSpPr>
          <p:spPr>
            <a:xfrm>
              <a:off x="4395587" y="1026933"/>
              <a:ext cx="89908" cy="899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72000" rIns="0" bIns="0" rtlCol="0" anchor="ctr"/>
            <a:lstStyle/>
            <a:p>
              <a:pPr marL="0" marR="0" lvl="0" indent="0" algn="ctr" defTabSz="914377" rtl="0" eaLnBrk="1" fontAlgn="auto" latinLnBrk="0" hangingPunct="1">
                <a:lnSpc>
                  <a:spcPct val="90000"/>
                </a:lnSpc>
                <a:spcBef>
                  <a:spcPts val="1200"/>
                </a:spcBef>
                <a:spcAft>
                  <a:spcPts val="0"/>
                </a:spcAft>
                <a:buClrTx/>
                <a:buSzTx/>
                <a:buFontTx/>
                <a:buNone/>
                <a:tabLst/>
                <a:defRPr/>
              </a:pPr>
              <a:endParaRPr kumimoji="0" lang="en-GB" sz="1400" b="0" i="0" u="none" strike="noStrike" kern="1200" cap="none" spc="0" normalizeH="0" baseline="0">
                <a:ln>
                  <a:noFill/>
                </a:ln>
                <a:solidFill>
                  <a:srgbClr val="FFFFFF"/>
                </a:solidFill>
                <a:effectLst/>
                <a:uLnTx/>
                <a:uFillTx/>
                <a:latin typeface="UniCredit (Body)"/>
                <a:ea typeface="+mn-ea"/>
                <a:cs typeface="+mn-cs"/>
              </a:endParaRPr>
            </a:p>
          </p:txBody>
        </p:sp>
      </p:grpSp>
      <p:sp>
        <p:nvSpPr>
          <p:cNvPr id="20" name="Text Placeholder 19">
            <a:extLst>
              <a:ext uri="{FF2B5EF4-FFF2-40B4-BE49-F238E27FC236}">
                <a16:creationId xmlns:a16="http://schemas.microsoft.com/office/drawing/2014/main" id="{B91BF9E4-1784-6E4C-880E-60F4DE1302BD}"/>
              </a:ext>
            </a:extLst>
          </p:cNvPr>
          <p:cNvSpPr>
            <a:spLocks noGrp="1"/>
          </p:cNvSpPr>
          <p:nvPr>
            <p:ph type="body" sz="quarter" idx="12" hasCustomPrompt="1"/>
          </p:nvPr>
        </p:nvSpPr>
        <p:spPr>
          <a:xfrm>
            <a:off x="2457240" y="2101805"/>
            <a:ext cx="5415747" cy="1668463"/>
          </a:xfrm>
        </p:spPr>
        <p:txBody>
          <a:bodyPr>
            <a:noAutofit/>
          </a:bodyPr>
          <a:lstStyle>
            <a:lvl1pPr marL="287338" indent="-287338">
              <a:spcBef>
                <a:spcPts val="1200"/>
              </a:spcBef>
              <a:buSzPct val="120000"/>
              <a:buFontTx/>
              <a:buBlip>
                <a:blip r:embed="rId3">
                  <a:extLst>
                    <a:ext uri="{96DAC541-7B7A-43D3-8B79-37D633B846F1}">
                      <asvg:svgBlip xmlns:asvg="http://schemas.microsoft.com/office/drawing/2016/SVG/main" r:embed="rId4"/>
                    </a:ext>
                  </a:extLst>
                </a:blip>
              </a:buBlip>
              <a:tabLst/>
              <a:defRPr sz="1800"/>
            </a:lvl1pPr>
          </a:lstStyle>
          <a:p>
            <a:pPr lvl="0"/>
            <a:r>
              <a:rPr lang="en-GB" noProof="0" dirty="0"/>
              <a:t>&lt;Page Heading (18pt)&gt;</a:t>
            </a:r>
          </a:p>
        </p:txBody>
      </p:sp>
      <p:sp>
        <p:nvSpPr>
          <p:cNvPr id="21" name="Text Placeholder 3">
            <a:extLst>
              <a:ext uri="{FF2B5EF4-FFF2-40B4-BE49-F238E27FC236}">
                <a16:creationId xmlns:a16="http://schemas.microsoft.com/office/drawing/2014/main" id="{F3BB445C-4D44-1C44-B7CA-90E3FE6C0D8B}"/>
              </a:ext>
            </a:extLst>
          </p:cNvPr>
          <p:cNvSpPr>
            <a:spLocks noGrp="1"/>
          </p:cNvSpPr>
          <p:nvPr>
            <p:ph type="body" sz="quarter" idx="13" hasCustomPrompt="1"/>
          </p:nvPr>
        </p:nvSpPr>
        <p:spPr>
          <a:xfrm>
            <a:off x="1049818" y="1302866"/>
            <a:ext cx="372215" cy="396000"/>
          </a:xfrm>
        </p:spPr>
        <p:txBody>
          <a:bodyPr anchor="ctr">
            <a:noAutofit/>
          </a:bodyPr>
          <a:lstStyle>
            <a:lvl1pPr algn="ctr">
              <a:defRPr sz="3600">
                <a:solidFill>
                  <a:schemeClr val="bg1"/>
                </a:solidFill>
              </a:defRPr>
            </a:lvl1pPr>
          </a:lstStyle>
          <a:p>
            <a:pPr lvl="0"/>
            <a:r>
              <a:rPr lang="en-GB" dirty="0"/>
              <a:t>#</a:t>
            </a:r>
          </a:p>
        </p:txBody>
      </p:sp>
      <p:pic>
        <p:nvPicPr>
          <p:cNvPr id="30" name="Graphic 10">
            <a:extLst>
              <a:ext uri="{FF2B5EF4-FFF2-40B4-BE49-F238E27FC236}">
                <a16:creationId xmlns:a16="http://schemas.microsoft.com/office/drawing/2014/main" id="{8BB3C2B5-2ABA-6047-AE59-23CAC279583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531776" y="4586076"/>
            <a:ext cx="363600" cy="363600"/>
          </a:xfrm>
          <a:prstGeom prst="rect">
            <a:avLst/>
          </a:prstGeom>
        </p:spPr>
      </p:pic>
      <p:sp>
        <p:nvSpPr>
          <p:cNvPr id="31" name="CasellaDiTesto 13">
            <a:extLst>
              <a:ext uri="{FF2B5EF4-FFF2-40B4-BE49-F238E27FC236}">
                <a16:creationId xmlns:a16="http://schemas.microsoft.com/office/drawing/2014/main" id="{5FCDC9CC-4D9E-EB43-AFA7-56C1C293F18E}"/>
              </a:ext>
            </a:extLst>
          </p:cNvPr>
          <p:cNvSpPr txBox="1"/>
          <p:nvPr userDrawn="1"/>
        </p:nvSpPr>
        <p:spPr>
          <a:xfrm>
            <a:off x="7597766" y="4480911"/>
            <a:ext cx="789228" cy="552720"/>
          </a:xfrm>
          <a:prstGeom prst="rect">
            <a:avLst/>
          </a:prstGeom>
          <a:noFill/>
          <a:ln>
            <a:noFill/>
          </a:ln>
        </p:spPr>
        <p:txBody>
          <a:bodyPr wrap="square" lIns="0" tIns="0" rIns="0" bIns="10800" rtlCol="0" anchor="ctr">
            <a:noAutofit/>
          </a:bodyPr>
          <a:lstStyle/>
          <a:p>
            <a:pPr algn="r">
              <a:lnSpc>
                <a:spcPct val="90000"/>
              </a:lnSpc>
            </a:pPr>
            <a:r>
              <a:rPr lang="en-GB" sz="1100" b="0" i="0" noProof="0" dirty="0">
                <a:solidFill>
                  <a:schemeClr val="bg1"/>
                </a:solidFill>
                <a:effectLst/>
                <a:latin typeface="UniCredit (Body)"/>
              </a:rPr>
              <a:t>Empowering</a:t>
            </a:r>
            <a:br>
              <a:rPr lang="en-GB" sz="1100" b="0" i="0" noProof="0" dirty="0">
                <a:solidFill>
                  <a:schemeClr val="bg1"/>
                </a:solidFill>
                <a:effectLst/>
                <a:latin typeface="UniCredit (Body)"/>
              </a:rPr>
            </a:br>
            <a:r>
              <a:rPr lang="en-GB" sz="1100" b="0" i="0" noProof="0" dirty="0">
                <a:solidFill>
                  <a:schemeClr val="bg1"/>
                </a:solidFill>
                <a:effectLst/>
                <a:latin typeface="UniCredit (Body)"/>
              </a:rPr>
              <a:t>Communities</a:t>
            </a:r>
            <a:br>
              <a:rPr lang="en-GB" sz="1100" b="0" i="0" noProof="0" dirty="0">
                <a:solidFill>
                  <a:schemeClr val="bg1"/>
                </a:solidFill>
                <a:effectLst/>
                <a:latin typeface="UniCredit (Body)"/>
              </a:rPr>
            </a:br>
            <a:r>
              <a:rPr lang="en-GB" sz="1100" b="0" i="0" noProof="0" dirty="0">
                <a:solidFill>
                  <a:schemeClr val="bg1"/>
                </a:solidFill>
                <a:effectLst/>
                <a:latin typeface="UniCredit (Body)"/>
              </a:rPr>
              <a:t>to Progress.</a:t>
            </a:r>
          </a:p>
        </p:txBody>
      </p:sp>
      <p:cxnSp>
        <p:nvCxnSpPr>
          <p:cNvPr id="32" name="Connettore 1 31">
            <a:extLst>
              <a:ext uri="{FF2B5EF4-FFF2-40B4-BE49-F238E27FC236}">
                <a16:creationId xmlns:a16="http://schemas.microsoft.com/office/drawing/2014/main" id="{F2360974-3C40-B048-8440-0D48003478E8}"/>
              </a:ext>
            </a:extLst>
          </p:cNvPr>
          <p:cNvCxnSpPr/>
          <p:nvPr userDrawn="1"/>
        </p:nvCxnSpPr>
        <p:spPr>
          <a:xfrm>
            <a:off x="8439459" y="4557895"/>
            <a:ext cx="0" cy="4188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8086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Non-numbered)">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0AF37849-120D-C24C-9913-0F61A8B2E3A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4371074"/>
            <a:ext cx="9144000" cy="772426"/>
          </a:xfrm>
          <a:prstGeom prst="rect">
            <a:avLst/>
          </a:prstGeom>
        </p:spPr>
      </p:pic>
      <p:sp>
        <p:nvSpPr>
          <p:cNvPr id="24" name="Rectangle 23">
            <a:extLst>
              <a:ext uri="{FF2B5EF4-FFF2-40B4-BE49-F238E27FC236}">
                <a16:creationId xmlns:a16="http://schemas.microsoft.com/office/drawing/2014/main" id="{A165A0C0-2C8D-964E-B4B9-E01713C6712A}"/>
              </a:ext>
            </a:extLst>
          </p:cNvPr>
          <p:cNvSpPr/>
          <p:nvPr userDrawn="1"/>
        </p:nvSpPr>
        <p:spPr>
          <a:xfrm>
            <a:off x="0" y="0"/>
            <a:ext cx="9144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UniCredit (Body)"/>
            </a:endParaRPr>
          </a:p>
        </p:txBody>
      </p:sp>
      <p:sp>
        <p:nvSpPr>
          <p:cNvPr id="15" name="Title">
            <a:extLst>
              <a:ext uri="{FF2B5EF4-FFF2-40B4-BE49-F238E27FC236}">
                <a16:creationId xmlns:a16="http://schemas.microsoft.com/office/drawing/2014/main" id="{EA4DF463-DE2D-B04F-A377-1586DE654A1B}"/>
              </a:ext>
            </a:extLst>
          </p:cNvPr>
          <p:cNvSpPr>
            <a:spLocks noGrp="1"/>
          </p:cNvSpPr>
          <p:nvPr>
            <p:ph type="title" hasCustomPrompt="1"/>
          </p:nvPr>
        </p:nvSpPr>
        <p:spPr>
          <a:xfrm>
            <a:off x="503239" y="1075492"/>
            <a:ext cx="5415747" cy="443199"/>
          </a:xfrm>
        </p:spPr>
        <p:txBody>
          <a:bodyPr anchor="t"/>
          <a:lstStyle>
            <a:lvl1pPr>
              <a:lnSpc>
                <a:spcPts val="3600"/>
              </a:lnSpc>
              <a:defRPr sz="3600">
                <a:solidFill>
                  <a:schemeClr val="tx1"/>
                </a:solidFill>
              </a:defRPr>
            </a:lvl1pPr>
          </a:lstStyle>
          <a:p>
            <a:r>
              <a:rPr lang="en-GB" noProof="0"/>
              <a:t>&lt;Divider title (36pt)&gt;</a:t>
            </a:r>
          </a:p>
        </p:txBody>
      </p:sp>
      <p:sp>
        <p:nvSpPr>
          <p:cNvPr id="19" name="Text Placeholder 3">
            <a:extLst>
              <a:ext uri="{FF2B5EF4-FFF2-40B4-BE49-F238E27FC236}">
                <a16:creationId xmlns:a16="http://schemas.microsoft.com/office/drawing/2014/main" id="{767A2572-7D38-BE42-BEAB-1CE2C62B7F87}"/>
              </a:ext>
            </a:extLst>
          </p:cNvPr>
          <p:cNvSpPr>
            <a:spLocks noGrp="1"/>
          </p:cNvSpPr>
          <p:nvPr>
            <p:ph type="body" sz="quarter" idx="11" hasCustomPrompt="1"/>
          </p:nvPr>
        </p:nvSpPr>
        <p:spPr>
          <a:xfrm>
            <a:off x="503240" y="1545770"/>
            <a:ext cx="5415747" cy="276187"/>
          </a:xfrm>
        </p:spPr>
        <p:txBody>
          <a:bodyPr>
            <a:noAutofit/>
          </a:bodyPr>
          <a:lstStyle>
            <a:lvl1pPr>
              <a:defRPr sz="1800"/>
            </a:lvl1pPr>
          </a:lstStyle>
          <a:p>
            <a:pPr lvl="0"/>
            <a:r>
              <a:rPr lang="en-GB" noProof="0"/>
              <a:t>&lt;Divider detail (18pt)&gt;</a:t>
            </a:r>
          </a:p>
        </p:txBody>
      </p:sp>
      <p:sp>
        <p:nvSpPr>
          <p:cNvPr id="22" name="Text Placeholder 19">
            <a:extLst>
              <a:ext uri="{FF2B5EF4-FFF2-40B4-BE49-F238E27FC236}">
                <a16:creationId xmlns:a16="http://schemas.microsoft.com/office/drawing/2014/main" id="{4D39F49D-58D6-D146-BCDE-1628304EE2F5}"/>
              </a:ext>
            </a:extLst>
          </p:cNvPr>
          <p:cNvSpPr>
            <a:spLocks noGrp="1"/>
          </p:cNvSpPr>
          <p:nvPr>
            <p:ph type="body" sz="quarter" idx="12" hasCustomPrompt="1"/>
          </p:nvPr>
        </p:nvSpPr>
        <p:spPr>
          <a:xfrm>
            <a:off x="503239" y="2192320"/>
            <a:ext cx="5415747" cy="1668463"/>
          </a:xfrm>
        </p:spPr>
        <p:txBody>
          <a:bodyPr>
            <a:noAutofit/>
          </a:bodyPr>
          <a:lstStyle>
            <a:lvl1pPr marL="287338" indent="-287338">
              <a:buSzPct val="130000"/>
              <a:buFontTx/>
              <a:buBlip>
                <a:blip r:embed="rId3">
                  <a:extLst>
                    <a:ext uri="{96DAC541-7B7A-43D3-8B79-37D633B846F1}">
                      <asvg:svgBlip xmlns:asvg="http://schemas.microsoft.com/office/drawing/2016/SVG/main" r:embed="rId4"/>
                    </a:ext>
                  </a:extLst>
                </a:blip>
              </a:buBlip>
              <a:tabLst/>
              <a:defRPr sz="1800"/>
            </a:lvl1pPr>
          </a:lstStyle>
          <a:p>
            <a:pPr lvl="0"/>
            <a:r>
              <a:rPr lang="en-GB" noProof="0"/>
              <a:t>&lt;Subsection (18pt)&gt;</a:t>
            </a:r>
          </a:p>
        </p:txBody>
      </p:sp>
      <p:pic>
        <p:nvPicPr>
          <p:cNvPr id="14" name="Graphic 10">
            <a:extLst>
              <a:ext uri="{FF2B5EF4-FFF2-40B4-BE49-F238E27FC236}">
                <a16:creationId xmlns:a16="http://schemas.microsoft.com/office/drawing/2014/main" id="{64DE34C3-D190-0044-B3DB-1C8873D3DE3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531776" y="4586076"/>
            <a:ext cx="363600" cy="363600"/>
          </a:xfrm>
          <a:prstGeom prst="rect">
            <a:avLst/>
          </a:prstGeom>
        </p:spPr>
      </p:pic>
      <p:sp>
        <p:nvSpPr>
          <p:cNvPr id="18" name="CasellaDiTesto 13">
            <a:extLst>
              <a:ext uri="{FF2B5EF4-FFF2-40B4-BE49-F238E27FC236}">
                <a16:creationId xmlns:a16="http://schemas.microsoft.com/office/drawing/2014/main" id="{76F061D6-A1A1-B941-9A31-E7A44493163A}"/>
              </a:ext>
            </a:extLst>
          </p:cNvPr>
          <p:cNvSpPr txBox="1"/>
          <p:nvPr userDrawn="1"/>
        </p:nvSpPr>
        <p:spPr>
          <a:xfrm>
            <a:off x="7597766" y="4480911"/>
            <a:ext cx="789228" cy="552720"/>
          </a:xfrm>
          <a:prstGeom prst="rect">
            <a:avLst/>
          </a:prstGeom>
          <a:noFill/>
          <a:ln>
            <a:noFill/>
          </a:ln>
        </p:spPr>
        <p:txBody>
          <a:bodyPr wrap="square" lIns="0" tIns="0" rIns="0" bIns="10800" rtlCol="0" anchor="ctr">
            <a:noAutofit/>
          </a:bodyPr>
          <a:lstStyle/>
          <a:p>
            <a:pPr algn="r">
              <a:lnSpc>
                <a:spcPct val="90000"/>
              </a:lnSpc>
            </a:pPr>
            <a:r>
              <a:rPr lang="en-GB" sz="1100" b="0" i="0" noProof="0" dirty="0">
                <a:solidFill>
                  <a:schemeClr val="bg1"/>
                </a:solidFill>
                <a:effectLst/>
                <a:latin typeface="UniCredit (Body)"/>
              </a:rPr>
              <a:t>Empowering</a:t>
            </a:r>
            <a:br>
              <a:rPr lang="en-GB" sz="1100" b="0" i="0" noProof="0" dirty="0">
                <a:solidFill>
                  <a:schemeClr val="bg1"/>
                </a:solidFill>
                <a:effectLst/>
                <a:latin typeface="UniCredit (Body)"/>
              </a:rPr>
            </a:br>
            <a:r>
              <a:rPr lang="en-GB" sz="1100" b="0" i="0" noProof="0" dirty="0">
                <a:solidFill>
                  <a:schemeClr val="bg1"/>
                </a:solidFill>
                <a:effectLst/>
                <a:latin typeface="UniCredit (Body)"/>
              </a:rPr>
              <a:t>Communities</a:t>
            </a:r>
            <a:br>
              <a:rPr lang="en-GB" sz="1100" b="0" i="0" noProof="0" dirty="0">
                <a:solidFill>
                  <a:schemeClr val="bg1"/>
                </a:solidFill>
                <a:effectLst/>
                <a:latin typeface="UniCredit (Body)"/>
              </a:rPr>
            </a:br>
            <a:r>
              <a:rPr lang="en-GB" sz="1100" b="0" i="0" noProof="0" dirty="0">
                <a:solidFill>
                  <a:schemeClr val="bg1"/>
                </a:solidFill>
                <a:effectLst/>
                <a:latin typeface="UniCredit (Body)"/>
              </a:rPr>
              <a:t>to Progress.</a:t>
            </a:r>
          </a:p>
        </p:txBody>
      </p:sp>
      <p:cxnSp>
        <p:nvCxnSpPr>
          <p:cNvPr id="20" name="Connettore 1 19">
            <a:extLst>
              <a:ext uri="{FF2B5EF4-FFF2-40B4-BE49-F238E27FC236}">
                <a16:creationId xmlns:a16="http://schemas.microsoft.com/office/drawing/2014/main" id="{C753BE27-6B52-1D45-8DF9-94DBDAC1D840}"/>
              </a:ext>
            </a:extLst>
          </p:cNvPr>
          <p:cNvCxnSpPr/>
          <p:nvPr userDrawn="1"/>
        </p:nvCxnSpPr>
        <p:spPr>
          <a:xfrm>
            <a:off x="8439459" y="4557895"/>
            <a:ext cx="0" cy="4188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111612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tatement 1">
    <p:spTree>
      <p:nvGrpSpPr>
        <p:cNvPr id="1" name=""/>
        <p:cNvGrpSpPr/>
        <p:nvPr/>
      </p:nvGrpSpPr>
      <p:grpSpPr>
        <a:xfrm>
          <a:off x="0" y="0"/>
          <a:ext cx="0" cy="0"/>
          <a:chOff x="0" y="0"/>
          <a:chExt cx="0" cy="0"/>
        </a:xfrm>
      </p:grpSpPr>
      <p:pic>
        <p:nvPicPr>
          <p:cNvPr id="8" name="Picture 7" descr="A picture containing blur&#10;&#10;Description automatically generated">
            <a:extLst>
              <a:ext uri="{FF2B5EF4-FFF2-40B4-BE49-F238E27FC236}">
                <a16:creationId xmlns:a16="http://schemas.microsoft.com/office/drawing/2014/main" id="{FF292D07-05B8-4843-816F-A3666699559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4371074"/>
            <a:ext cx="9144000" cy="772426"/>
          </a:xfrm>
          <a:prstGeom prst="rect">
            <a:avLst/>
          </a:prstGeom>
        </p:spPr>
      </p:pic>
      <p:sp>
        <p:nvSpPr>
          <p:cNvPr id="7" name="Picture Placeholder 6">
            <a:extLst>
              <a:ext uri="{FF2B5EF4-FFF2-40B4-BE49-F238E27FC236}">
                <a16:creationId xmlns:a16="http://schemas.microsoft.com/office/drawing/2014/main" id="{CB1192D2-38C4-4F8D-9EBB-0968880331F9}"/>
              </a:ext>
            </a:extLst>
          </p:cNvPr>
          <p:cNvSpPr>
            <a:spLocks noGrp="1"/>
          </p:cNvSpPr>
          <p:nvPr>
            <p:ph type="pic" sz="quarter" idx="12"/>
          </p:nvPr>
        </p:nvSpPr>
        <p:spPr>
          <a:xfrm>
            <a:off x="0" y="0"/>
            <a:ext cx="9144000" cy="4371974"/>
          </a:xfrm>
        </p:spPr>
        <p:txBody>
          <a:bodyPr/>
          <a:lstStyle>
            <a:lvl1pPr>
              <a:defRPr/>
            </a:lvl1pPr>
          </a:lstStyle>
          <a:p>
            <a:endParaRPr lang="en-GB"/>
          </a:p>
        </p:txBody>
      </p:sp>
      <p:sp>
        <p:nvSpPr>
          <p:cNvPr id="13" name="Text Placeholder 12">
            <a:extLst>
              <a:ext uri="{FF2B5EF4-FFF2-40B4-BE49-F238E27FC236}">
                <a16:creationId xmlns:a16="http://schemas.microsoft.com/office/drawing/2014/main" id="{CD31A436-2DF3-455E-B888-774EC408CA7E}"/>
              </a:ext>
            </a:extLst>
          </p:cNvPr>
          <p:cNvSpPr>
            <a:spLocks noGrp="1"/>
          </p:cNvSpPr>
          <p:nvPr>
            <p:ph type="body" sz="quarter" idx="13" hasCustomPrompt="1"/>
          </p:nvPr>
        </p:nvSpPr>
        <p:spPr>
          <a:xfrm>
            <a:off x="250826" y="4587877"/>
            <a:ext cx="6885665" cy="373063"/>
          </a:xfrm>
        </p:spPr>
        <p:txBody>
          <a:bodyPr/>
          <a:lstStyle>
            <a:lvl1pPr>
              <a:defRPr sz="1400">
                <a:solidFill>
                  <a:schemeClr val="bg1"/>
                </a:solidFill>
              </a:defRPr>
            </a:lvl1pPr>
          </a:lstStyle>
          <a:p>
            <a:pPr lvl="0"/>
            <a:r>
              <a:rPr lang="en-GB" noProof="0"/>
              <a:t>&lt;Additional commentary if required&gt;</a:t>
            </a:r>
          </a:p>
        </p:txBody>
      </p:sp>
      <p:sp>
        <p:nvSpPr>
          <p:cNvPr id="21" name="Title 20">
            <a:extLst>
              <a:ext uri="{FF2B5EF4-FFF2-40B4-BE49-F238E27FC236}">
                <a16:creationId xmlns:a16="http://schemas.microsoft.com/office/drawing/2014/main" id="{2E500C01-4140-4EB7-916E-BBC1B965BD3E}"/>
              </a:ext>
            </a:extLst>
          </p:cNvPr>
          <p:cNvSpPr>
            <a:spLocks noGrp="1"/>
          </p:cNvSpPr>
          <p:nvPr>
            <p:ph type="title" hasCustomPrompt="1"/>
          </p:nvPr>
        </p:nvSpPr>
        <p:spPr>
          <a:xfrm>
            <a:off x="252001" y="332090"/>
            <a:ext cx="3010313" cy="1855941"/>
          </a:xfrm>
        </p:spPr>
        <p:txBody>
          <a:bodyPr anchor="t"/>
          <a:lstStyle>
            <a:lvl1pPr>
              <a:lnSpc>
                <a:spcPts val="3600"/>
              </a:lnSpc>
              <a:defRPr sz="3600" b="0">
                <a:solidFill>
                  <a:schemeClr val="tx1"/>
                </a:solidFill>
              </a:defRPr>
            </a:lvl1pPr>
          </a:lstStyle>
          <a:p>
            <a:r>
              <a:rPr lang="en-GB" noProof="0"/>
              <a:t>&lt;Key Statement&gt;</a:t>
            </a:r>
          </a:p>
        </p:txBody>
      </p:sp>
      <p:pic>
        <p:nvPicPr>
          <p:cNvPr id="16" name="Graphic 10">
            <a:extLst>
              <a:ext uri="{FF2B5EF4-FFF2-40B4-BE49-F238E27FC236}">
                <a16:creationId xmlns:a16="http://schemas.microsoft.com/office/drawing/2014/main" id="{540766B8-2C33-C643-84F7-8AE794AD172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531776" y="4586076"/>
            <a:ext cx="363600" cy="363600"/>
          </a:xfrm>
          <a:prstGeom prst="rect">
            <a:avLst/>
          </a:prstGeom>
        </p:spPr>
      </p:pic>
      <p:sp>
        <p:nvSpPr>
          <p:cNvPr id="19" name="CasellaDiTesto 13">
            <a:extLst>
              <a:ext uri="{FF2B5EF4-FFF2-40B4-BE49-F238E27FC236}">
                <a16:creationId xmlns:a16="http://schemas.microsoft.com/office/drawing/2014/main" id="{B84A0067-96C6-0D4C-B596-80CEF89F2065}"/>
              </a:ext>
            </a:extLst>
          </p:cNvPr>
          <p:cNvSpPr txBox="1"/>
          <p:nvPr userDrawn="1"/>
        </p:nvSpPr>
        <p:spPr>
          <a:xfrm>
            <a:off x="7597766" y="4480911"/>
            <a:ext cx="789228" cy="552720"/>
          </a:xfrm>
          <a:prstGeom prst="rect">
            <a:avLst/>
          </a:prstGeom>
          <a:noFill/>
          <a:ln>
            <a:noFill/>
          </a:ln>
        </p:spPr>
        <p:txBody>
          <a:bodyPr wrap="square" lIns="0" tIns="0" rIns="0" bIns="10800" rtlCol="0" anchor="ctr">
            <a:noAutofit/>
          </a:bodyPr>
          <a:lstStyle/>
          <a:p>
            <a:pPr algn="r">
              <a:lnSpc>
                <a:spcPct val="90000"/>
              </a:lnSpc>
            </a:pPr>
            <a:r>
              <a:rPr lang="en-GB" sz="1100" b="0" i="0" noProof="0" dirty="0">
                <a:solidFill>
                  <a:schemeClr val="bg1"/>
                </a:solidFill>
                <a:effectLst/>
                <a:latin typeface="UniCredit (Body)"/>
              </a:rPr>
              <a:t>Empowering</a:t>
            </a:r>
            <a:br>
              <a:rPr lang="en-GB" sz="1100" b="0" i="0" noProof="0" dirty="0">
                <a:solidFill>
                  <a:schemeClr val="bg1"/>
                </a:solidFill>
                <a:effectLst/>
                <a:latin typeface="UniCredit (Body)"/>
              </a:rPr>
            </a:br>
            <a:r>
              <a:rPr lang="en-GB" sz="1100" b="0" i="0" noProof="0" dirty="0">
                <a:solidFill>
                  <a:schemeClr val="bg1"/>
                </a:solidFill>
                <a:effectLst/>
                <a:latin typeface="UniCredit (Body)"/>
              </a:rPr>
              <a:t>Communities</a:t>
            </a:r>
            <a:br>
              <a:rPr lang="en-GB" sz="1100" b="0" i="0" noProof="0" dirty="0">
                <a:solidFill>
                  <a:schemeClr val="bg1"/>
                </a:solidFill>
                <a:effectLst/>
                <a:latin typeface="UniCredit (Body)"/>
              </a:rPr>
            </a:br>
            <a:r>
              <a:rPr lang="en-GB" sz="1100" b="0" i="0" noProof="0" dirty="0">
                <a:solidFill>
                  <a:schemeClr val="bg1"/>
                </a:solidFill>
                <a:effectLst/>
                <a:latin typeface="UniCredit (Body)"/>
              </a:rPr>
              <a:t>to Progress.</a:t>
            </a:r>
          </a:p>
        </p:txBody>
      </p:sp>
      <p:cxnSp>
        <p:nvCxnSpPr>
          <p:cNvPr id="20" name="Connettore 1 19">
            <a:extLst>
              <a:ext uri="{FF2B5EF4-FFF2-40B4-BE49-F238E27FC236}">
                <a16:creationId xmlns:a16="http://schemas.microsoft.com/office/drawing/2014/main" id="{C80CD525-B2C7-934E-B634-B48BEBB62761}"/>
              </a:ext>
            </a:extLst>
          </p:cNvPr>
          <p:cNvCxnSpPr/>
          <p:nvPr userDrawn="1"/>
        </p:nvCxnSpPr>
        <p:spPr>
          <a:xfrm>
            <a:off x="8439459" y="4557895"/>
            <a:ext cx="0" cy="4188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2397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2">
    <p:spTree>
      <p:nvGrpSpPr>
        <p:cNvPr id="1" name=""/>
        <p:cNvGrpSpPr/>
        <p:nvPr/>
      </p:nvGrpSpPr>
      <p:grpSpPr>
        <a:xfrm>
          <a:off x="0" y="0"/>
          <a:ext cx="0" cy="0"/>
          <a:chOff x="0" y="0"/>
          <a:chExt cx="0" cy="0"/>
        </a:xfrm>
      </p:grpSpPr>
      <p:pic>
        <p:nvPicPr>
          <p:cNvPr id="7" name="Picture 6" descr="A picture containing blur&#10;&#10;Description automatically generated">
            <a:extLst>
              <a:ext uri="{FF2B5EF4-FFF2-40B4-BE49-F238E27FC236}">
                <a16:creationId xmlns:a16="http://schemas.microsoft.com/office/drawing/2014/main" id="{0C4BA7B6-C490-D54A-AC5F-E365A459E028}"/>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4572000" y="0"/>
            <a:ext cx="4572000" cy="5143500"/>
          </a:xfrm>
          <a:prstGeom prst="rect">
            <a:avLst/>
          </a:prstGeom>
        </p:spPr>
      </p:pic>
      <p:sp>
        <p:nvSpPr>
          <p:cNvPr id="4" name="Picture Placeholder 3">
            <a:extLst>
              <a:ext uri="{FF2B5EF4-FFF2-40B4-BE49-F238E27FC236}">
                <a16:creationId xmlns:a16="http://schemas.microsoft.com/office/drawing/2014/main" id="{0C495214-F51E-BB48-A796-650CAA8C7475}"/>
              </a:ext>
            </a:extLst>
          </p:cNvPr>
          <p:cNvSpPr>
            <a:spLocks noGrp="1"/>
          </p:cNvSpPr>
          <p:nvPr>
            <p:ph type="pic" sz="quarter" idx="10"/>
          </p:nvPr>
        </p:nvSpPr>
        <p:spPr>
          <a:xfrm>
            <a:off x="0" y="1"/>
            <a:ext cx="4572000" cy="5143499"/>
          </a:xfrm>
        </p:spPr>
        <p:txBody>
          <a:bodyPr/>
          <a:lstStyle>
            <a:lvl1pPr>
              <a:defRPr/>
            </a:lvl1pPr>
          </a:lstStyle>
          <a:p>
            <a:endParaRPr lang="en-US"/>
          </a:p>
        </p:txBody>
      </p:sp>
      <p:sp>
        <p:nvSpPr>
          <p:cNvPr id="9" name="Text Placeholder 8">
            <a:extLst>
              <a:ext uri="{FF2B5EF4-FFF2-40B4-BE49-F238E27FC236}">
                <a16:creationId xmlns:a16="http://schemas.microsoft.com/office/drawing/2014/main" id="{76315AA6-CFB7-4531-BE52-E00E5B4A2BE6}"/>
              </a:ext>
            </a:extLst>
          </p:cNvPr>
          <p:cNvSpPr>
            <a:spLocks noGrp="1"/>
          </p:cNvSpPr>
          <p:nvPr>
            <p:ph type="body" sz="quarter" idx="11" hasCustomPrompt="1"/>
          </p:nvPr>
        </p:nvSpPr>
        <p:spPr>
          <a:xfrm>
            <a:off x="5514977" y="700090"/>
            <a:ext cx="2714625" cy="3571203"/>
          </a:xfrm>
        </p:spPr>
        <p:txBody>
          <a:bodyPr/>
          <a:lstStyle>
            <a:lvl1pPr marL="12700" indent="0">
              <a:tabLst/>
              <a:defRPr sz="2400">
                <a:solidFill>
                  <a:schemeClr val="bg1"/>
                </a:solidFill>
              </a:defRPr>
            </a:lvl1pPr>
            <a:lvl2pPr marL="12700" indent="0">
              <a:spcBef>
                <a:spcPts val="1800"/>
              </a:spcBef>
              <a:spcAft>
                <a:spcPts val="300"/>
              </a:spcAft>
              <a:tabLst/>
              <a:defRPr>
                <a:solidFill>
                  <a:schemeClr val="bg1"/>
                </a:solidFill>
              </a:defRPr>
            </a:lvl2pPr>
            <a:lvl3pPr marL="12700" indent="0">
              <a:spcBef>
                <a:spcPts val="0"/>
              </a:spcBef>
              <a:tabLst/>
              <a:defRPr sz="1100">
                <a:solidFill>
                  <a:schemeClr val="bg1"/>
                </a:solidFill>
              </a:defRPr>
            </a:lvl3pPr>
            <a:lvl4pPr>
              <a:defRPr>
                <a:solidFill>
                  <a:schemeClr val="bg1"/>
                </a:solidFill>
              </a:defRPr>
            </a:lvl4pPr>
            <a:lvl5pPr>
              <a:defRPr>
                <a:solidFill>
                  <a:schemeClr val="bg1"/>
                </a:solidFill>
              </a:defRPr>
            </a:lvl5pPr>
          </a:lstStyle>
          <a:p>
            <a:pPr lvl="0"/>
            <a:r>
              <a:rPr lang="en-GB" noProof="0"/>
              <a:t>&lt;Quote&gt;</a:t>
            </a:r>
          </a:p>
          <a:p>
            <a:pPr lvl="1"/>
            <a:r>
              <a:rPr lang="en-GB" noProof="0"/>
              <a:t>&lt;Source 1&gt;</a:t>
            </a:r>
          </a:p>
          <a:p>
            <a:pPr lvl="2"/>
            <a:r>
              <a:rPr lang="en-GB" noProof="0"/>
              <a:t>&lt;Source 2&gt;</a:t>
            </a:r>
          </a:p>
        </p:txBody>
      </p:sp>
      <p:pic>
        <p:nvPicPr>
          <p:cNvPr id="11" name="Graphic 10">
            <a:extLst>
              <a:ext uri="{FF2B5EF4-FFF2-40B4-BE49-F238E27FC236}">
                <a16:creationId xmlns:a16="http://schemas.microsoft.com/office/drawing/2014/main" id="{000B2B6C-A101-4628-9C15-E96F1BC9D21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531776" y="4586076"/>
            <a:ext cx="363600" cy="363600"/>
          </a:xfrm>
          <a:prstGeom prst="rect">
            <a:avLst/>
          </a:prstGeom>
        </p:spPr>
      </p:pic>
      <p:sp>
        <p:nvSpPr>
          <p:cNvPr id="17" name="CasellaDiTesto 13">
            <a:extLst>
              <a:ext uri="{FF2B5EF4-FFF2-40B4-BE49-F238E27FC236}">
                <a16:creationId xmlns:a16="http://schemas.microsoft.com/office/drawing/2014/main" id="{5BAF5F67-788D-BB4A-AAEC-36F4FC763AEB}"/>
              </a:ext>
            </a:extLst>
          </p:cNvPr>
          <p:cNvSpPr txBox="1"/>
          <p:nvPr userDrawn="1"/>
        </p:nvSpPr>
        <p:spPr>
          <a:xfrm>
            <a:off x="7597766" y="4480911"/>
            <a:ext cx="789228" cy="552720"/>
          </a:xfrm>
          <a:prstGeom prst="rect">
            <a:avLst/>
          </a:prstGeom>
          <a:noFill/>
          <a:ln>
            <a:noFill/>
          </a:ln>
        </p:spPr>
        <p:txBody>
          <a:bodyPr wrap="square" lIns="0" tIns="0" rIns="0" bIns="10800" rtlCol="0" anchor="ctr">
            <a:noAutofit/>
          </a:bodyPr>
          <a:lstStyle/>
          <a:p>
            <a:pPr algn="r">
              <a:lnSpc>
                <a:spcPct val="90000"/>
              </a:lnSpc>
            </a:pPr>
            <a:r>
              <a:rPr lang="en-GB" sz="1100" b="0" i="0" noProof="0" dirty="0">
                <a:solidFill>
                  <a:schemeClr val="bg1"/>
                </a:solidFill>
                <a:effectLst/>
                <a:latin typeface="UniCredit (Body)"/>
              </a:rPr>
              <a:t>Empowering</a:t>
            </a:r>
            <a:br>
              <a:rPr lang="en-GB" sz="1100" b="0" i="0" noProof="0" dirty="0">
                <a:solidFill>
                  <a:schemeClr val="bg1"/>
                </a:solidFill>
                <a:effectLst/>
                <a:latin typeface="UniCredit (Body)"/>
              </a:rPr>
            </a:br>
            <a:r>
              <a:rPr lang="en-GB" sz="1100" b="0" i="0" noProof="0" dirty="0">
                <a:solidFill>
                  <a:schemeClr val="bg1"/>
                </a:solidFill>
                <a:effectLst/>
                <a:latin typeface="UniCredit (Body)"/>
              </a:rPr>
              <a:t>Communities</a:t>
            </a:r>
            <a:br>
              <a:rPr lang="en-GB" sz="1100" b="0" i="0" noProof="0" dirty="0">
                <a:solidFill>
                  <a:schemeClr val="bg1"/>
                </a:solidFill>
                <a:effectLst/>
                <a:latin typeface="UniCredit (Body)"/>
              </a:rPr>
            </a:br>
            <a:r>
              <a:rPr lang="en-GB" sz="1100" b="0" i="0" noProof="0" dirty="0">
                <a:solidFill>
                  <a:schemeClr val="bg1"/>
                </a:solidFill>
                <a:effectLst/>
                <a:latin typeface="UniCredit (Body)"/>
              </a:rPr>
              <a:t>to Progress.</a:t>
            </a:r>
          </a:p>
        </p:txBody>
      </p:sp>
      <p:cxnSp>
        <p:nvCxnSpPr>
          <p:cNvPr id="18" name="Connettore 1 17">
            <a:extLst>
              <a:ext uri="{FF2B5EF4-FFF2-40B4-BE49-F238E27FC236}">
                <a16:creationId xmlns:a16="http://schemas.microsoft.com/office/drawing/2014/main" id="{66DB7634-3865-3A4C-9FD8-DFBAB48E6342}"/>
              </a:ext>
            </a:extLst>
          </p:cNvPr>
          <p:cNvCxnSpPr/>
          <p:nvPr userDrawn="1"/>
        </p:nvCxnSpPr>
        <p:spPr>
          <a:xfrm>
            <a:off x="8439459" y="4557895"/>
            <a:ext cx="0" cy="4188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4855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tement 3">
    <p:spTree>
      <p:nvGrpSpPr>
        <p:cNvPr id="1" name=""/>
        <p:cNvGrpSpPr/>
        <p:nvPr/>
      </p:nvGrpSpPr>
      <p:grpSpPr>
        <a:xfrm>
          <a:off x="0" y="0"/>
          <a:ext cx="0" cy="0"/>
          <a:chOff x="0" y="0"/>
          <a:chExt cx="0" cy="0"/>
        </a:xfrm>
      </p:grpSpPr>
      <p:sp>
        <p:nvSpPr>
          <p:cNvPr id="15" name="LegalEntity">
            <a:extLst>
              <a:ext uri="{FF2B5EF4-FFF2-40B4-BE49-F238E27FC236}">
                <a16:creationId xmlns:a16="http://schemas.microsoft.com/office/drawing/2014/main" id="{E6856FBA-0A77-5844-9825-FEDB6EC5ED3C}"/>
              </a:ext>
            </a:extLst>
          </p:cNvPr>
          <p:cNvSpPr>
            <a:spLocks noGrp="1"/>
          </p:cNvSpPr>
          <p:nvPr>
            <p:ph type="body" sz="quarter" idx="14" hasCustomPrompt="1"/>
          </p:nvPr>
        </p:nvSpPr>
        <p:spPr>
          <a:xfrm>
            <a:off x="611561" y="4854900"/>
            <a:ext cx="2519363" cy="111600"/>
          </a:xfrm>
          <a:noFill/>
        </p:spPr>
        <p:txBody>
          <a:bodyPr vert="horz" wrap="square" lIns="0" tIns="0" rIns="0" bIns="0" rtlCol="0">
            <a:noAutofit/>
          </a:bodyPr>
          <a:lstStyle>
            <a:lvl1pPr>
              <a:defRPr lang="en-GB" sz="900" b="0" i="0" noProof="0" dirty="0">
                <a:solidFill>
                  <a:schemeClr val="tx2"/>
                </a:solidFill>
                <a:effectLst/>
                <a:cs typeface="+mn-cs"/>
              </a:defRPr>
            </a:lvl1pPr>
          </a:lstStyle>
          <a:p>
            <a:pPr lvl="0"/>
            <a:r>
              <a:rPr lang="en-GB" noProof="0"/>
              <a:t>[Insert legal entity - classification level]</a:t>
            </a:r>
          </a:p>
        </p:txBody>
      </p:sp>
      <p:sp>
        <p:nvSpPr>
          <p:cNvPr id="16" name="SlideNumber">
            <a:extLst>
              <a:ext uri="{FF2B5EF4-FFF2-40B4-BE49-F238E27FC236}">
                <a16:creationId xmlns:a16="http://schemas.microsoft.com/office/drawing/2014/main" id="{AC142F3A-5120-BF4D-AD2C-77CD585B70D1}"/>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27" name="Text Placeholder 6">
            <a:extLst>
              <a:ext uri="{FF2B5EF4-FFF2-40B4-BE49-F238E27FC236}">
                <a16:creationId xmlns:a16="http://schemas.microsoft.com/office/drawing/2014/main" id="{337A0785-3155-2447-868B-EB4B4565CB42}"/>
              </a:ext>
            </a:extLst>
          </p:cNvPr>
          <p:cNvSpPr>
            <a:spLocks noGrp="1"/>
          </p:cNvSpPr>
          <p:nvPr>
            <p:ph type="body" sz="quarter" idx="15" hasCustomPrompt="1"/>
          </p:nvPr>
        </p:nvSpPr>
        <p:spPr>
          <a:xfrm>
            <a:off x="252002" y="4371074"/>
            <a:ext cx="7148108" cy="336636"/>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a:t>Source:	XYZ</a:t>
            </a:r>
          </a:p>
          <a:p>
            <a:pPr lvl="0"/>
            <a:r>
              <a:rPr lang="en-US"/>
              <a:t>Notes:	(1) XYZ</a:t>
            </a:r>
          </a:p>
        </p:txBody>
      </p:sp>
      <p:pic>
        <p:nvPicPr>
          <p:cNvPr id="13" name="Picture 12" descr="A picture containing blur&#10;&#10;Description automatically generated">
            <a:extLst>
              <a:ext uri="{FF2B5EF4-FFF2-40B4-BE49-F238E27FC236}">
                <a16:creationId xmlns:a16="http://schemas.microsoft.com/office/drawing/2014/main" id="{999B3DB8-64CF-3A46-ACAC-B64DE8BB6CB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9144000" cy="4371074"/>
          </a:xfrm>
          <a:prstGeom prst="rect">
            <a:avLst/>
          </a:prstGeom>
        </p:spPr>
      </p:pic>
      <p:sp>
        <p:nvSpPr>
          <p:cNvPr id="24" name="Text Placeholder 8">
            <a:extLst>
              <a:ext uri="{FF2B5EF4-FFF2-40B4-BE49-F238E27FC236}">
                <a16:creationId xmlns:a16="http://schemas.microsoft.com/office/drawing/2014/main" id="{DB947320-E002-0C4D-BF0B-D950FA4A1C1C}"/>
              </a:ext>
            </a:extLst>
          </p:cNvPr>
          <p:cNvSpPr>
            <a:spLocks noGrp="1"/>
          </p:cNvSpPr>
          <p:nvPr>
            <p:ph type="body" sz="quarter" idx="16" hasCustomPrompt="1"/>
          </p:nvPr>
        </p:nvSpPr>
        <p:spPr>
          <a:xfrm>
            <a:off x="522000" y="1033465"/>
            <a:ext cx="7182139" cy="2370136"/>
          </a:xfrm>
        </p:spPr>
        <p:txBody>
          <a:bodyPr/>
          <a:lstStyle>
            <a:lvl1pPr marL="12700" indent="0">
              <a:tabLst/>
              <a:defRPr sz="3600">
                <a:solidFill>
                  <a:schemeClr val="bg1"/>
                </a:solidFill>
              </a:defRPr>
            </a:lvl1pPr>
            <a:lvl2pPr marL="12700" indent="0">
              <a:spcBef>
                <a:spcPts val="1800"/>
              </a:spcBef>
              <a:spcAft>
                <a:spcPts val="300"/>
              </a:spcAft>
              <a:tabLst/>
              <a:defRPr sz="1800">
                <a:solidFill>
                  <a:schemeClr val="bg1"/>
                </a:solidFill>
              </a:defRPr>
            </a:lvl2pPr>
            <a:lvl3pPr marL="12700" indent="0">
              <a:spcBef>
                <a:spcPts val="0"/>
              </a:spcBef>
              <a:tabLst/>
              <a:defRPr sz="1400">
                <a:solidFill>
                  <a:schemeClr val="bg1"/>
                </a:solidFill>
              </a:defRPr>
            </a:lvl3pPr>
            <a:lvl4pPr>
              <a:defRPr>
                <a:solidFill>
                  <a:schemeClr val="bg1"/>
                </a:solidFill>
              </a:defRPr>
            </a:lvl4pPr>
            <a:lvl5pPr>
              <a:defRPr>
                <a:solidFill>
                  <a:schemeClr val="bg1"/>
                </a:solidFill>
              </a:defRPr>
            </a:lvl5pPr>
          </a:lstStyle>
          <a:p>
            <a:pPr lvl="0"/>
            <a:r>
              <a:rPr lang="en-GB" noProof="0"/>
              <a:t>&lt;Quote&gt;</a:t>
            </a:r>
          </a:p>
          <a:p>
            <a:pPr lvl="1"/>
            <a:r>
              <a:rPr lang="en-GB" noProof="0"/>
              <a:t>&lt;Source 1&gt;</a:t>
            </a:r>
          </a:p>
          <a:p>
            <a:pPr lvl="2"/>
            <a:r>
              <a:rPr lang="en-GB" noProof="0"/>
              <a:t>&lt;Source 2&gt;</a:t>
            </a:r>
          </a:p>
        </p:txBody>
      </p:sp>
    </p:spTree>
    <p:extLst>
      <p:ext uri="{BB962C8B-B14F-4D97-AF65-F5344CB8AC3E}">
        <p14:creationId xmlns:p14="http://schemas.microsoft.com/office/powerpoint/2010/main" val="1681374412"/>
      </p:ext>
    </p:extLst>
  </p:cSld>
  <p:clrMapOvr>
    <a:masterClrMapping/>
  </p:clrMapOvr>
  <p:extLst>
    <p:ext uri="{DCECCB84-F9BA-43D5-87BE-67443E8EF086}">
      <p15:sldGuideLst xmlns:p15="http://schemas.microsoft.com/office/powerpoint/2012/main">
        <p15:guide id="1" orient="horz" pos="3117" userDrawn="1">
          <p15:clr>
            <a:srgbClr val="FBAE40"/>
          </p15:clr>
        </p15:guide>
        <p15:guide id="2" pos="2880" userDrawn="1">
          <p15:clr>
            <a:srgbClr val="FBAE40"/>
          </p15:clr>
        </p15:guide>
        <p15:guide id="3" orient="horz" pos="89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5" name="LegalEntity">
            <a:extLst>
              <a:ext uri="{FF2B5EF4-FFF2-40B4-BE49-F238E27FC236}">
                <a16:creationId xmlns:a16="http://schemas.microsoft.com/office/drawing/2014/main" id="{E6856FBA-0A77-5844-9825-FEDB6EC5ED3C}"/>
              </a:ext>
            </a:extLst>
          </p:cNvPr>
          <p:cNvSpPr>
            <a:spLocks noGrp="1"/>
          </p:cNvSpPr>
          <p:nvPr>
            <p:ph type="body" sz="quarter" idx="14" hasCustomPrompt="1"/>
          </p:nvPr>
        </p:nvSpPr>
        <p:spPr>
          <a:xfrm>
            <a:off x="611561" y="4854900"/>
            <a:ext cx="2519363" cy="111600"/>
          </a:xfrm>
          <a:noFill/>
        </p:spPr>
        <p:txBody>
          <a:bodyPr vert="horz" wrap="square" lIns="0" tIns="0" rIns="0" bIns="0" rtlCol="0">
            <a:noAutofit/>
          </a:bodyPr>
          <a:lstStyle>
            <a:lvl1pPr>
              <a:defRPr lang="en-GB" sz="900" b="0" i="0" noProof="0" dirty="0">
                <a:solidFill>
                  <a:schemeClr val="tx2"/>
                </a:solidFill>
                <a:effectLst/>
                <a:cs typeface="+mn-cs"/>
              </a:defRPr>
            </a:lvl1pPr>
          </a:lstStyle>
          <a:p>
            <a:pPr lvl="0"/>
            <a:r>
              <a:rPr lang="en-GB" noProof="0"/>
              <a:t>[Insert legal entity - classification level]</a:t>
            </a:r>
          </a:p>
        </p:txBody>
      </p:sp>
      <p:sp>
        <p:nvSpPr>
          <p:cNvPr id="16" name="SlideNumber">
            <a:extLst>
              <a:ext uri="{FF2B5EF4-FFF2-40B4-BE49-F238E27FC236}">
                <a16:creationId xmlns:a16="http://schemas.microsoft.com/office/drawing/2014/main" id="{AC142F3A-5120-BF4D-AD2C-77CD585B70D1}"/>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27" name="Text Placeholder 6">
            <a:extLst>
              <a:ext uri="{FF2B5EF4-FFF2-40B4-BE49-F238E27FC236}">
                <a16:creationId xmlns:a16="http://schemas.microsoft.com/office/drawing/2014/main" id="{337A0785-3155-2447-868B-EB4B4565CB42}"/>
              </a:ext>
            </a:extLst>
          </p:cNvPr>
          <p:cNvSpPr>
            <a:spLocks noGrp="1"/>
          </p:cNvSpPr>
          <p:nvPr>
            <p:ph type="body" sz="quarter" idx="15" hasCustomPrompt="1"/>
          </p:nvPr>
        </p:nvSpPr>
        <p:spPr>
          <a:xfrm>
            <a:off x="252002" y="4335465"/>
            <a:ext cx="7148108" cy="372247"/>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noProof="0"/>
              <a:t>Source:	XYZ</a:t>
            </a:r>
          </a:p>
          <a:p>
            <a:pPr lvl="0"/>
            <a:r>
              <a:rPr lang="en-GB" noProof="0"/>
              <a:t>Notes:	(1) XYZ</a:t>
            </a:r>
          </a:p>
        </p:txBody>
      </p:sp>
      <p:sp>
        <p:nvSpPr>
          <p:cNvPr id="3" name="Title 2">
            <a:extLst>
              <a:ext uri="{FF2B5EF4-FFF2-40B4-BE49-F238E27FC236}">
                <a16:creationId xmlns:a16="http://schemas.microsoft.com/office/drawing/2014/main" id="{1BA8C724-E815-4592-87ED-9BA7AF9418E1}"/>
              </a:ext>
            </a:extLst>
          </p:cNvPr>
          <p:cNvSpPr>
            <a:spLocks noGrp="1"/>
          </p:cNvSpPr>
          <p:nvPr>
            <p:ph type="title" hasCustomPrompt="1"/>
          </p:nvPr>
        </p:nvSpPr>
        <p:spPr/>
        <p:txBody>
          <a:bodyPr/>
          <a:lstStyle>
            <a:lvl1pPr>
              <a:defRPr/>
            </a:lvl1pPr>
          </a:lstStyle>
          <a:p>
            <a:r>
              <a:rPr lang="en-GB" noProof="0"/>
              <a:t>&lt;Page title&gt;</a:t>
            </a:r>
          </a:p>
        </p:txBody>
      </p:sp>
      <p:sp>
        <p:nvSpPr>
          <p:cNvPr id="13" name="Text Placeholder 4">
            <a:extLst>
              <a:ext uri="{FF2B5EF4-FFF2-40B4-BE49-F238E27FC236}">
                <a16:creationId xmlns:a16="http://schemas.microsoft.com/office/drawing/2014/main" id="{8C343268-8BF8-CB48-BE98-5C59E81F1B22}"/>
              </a:ext>
            </a:extLst>
          </p:cNvPr>
          <p:cNvSpPr>
            <a:spLocks noGrp="1"/>
          </p:cNvSpPr>
          <p:nvPr>
            <p:ph type="body" sz="quarter" idx="20" hasCustomPrompt="1"/>
          </p:nvPr>
        </p:nvSpPr>
        <p:spPr>
          <a:xfrm>
            <a:off x="8712000"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14" name="Text Placeholder 4">
            <a:extLst>
              <a:ext uri="{FF2B5EF4-FFF2-40B4-BE49-F238E27FC236}">
                <a16:creationId xmlns:a16="http://schemas.microsoft.com/office/drawing/2014/main" id="{4E53DA91-561C-D54B-ACFF-399F7C06CFA7}"/>
              </a:ext>
            </a:extLst>
          </p:cNvPr>
          <p:cNvSpPr>
            <a:spLocks noGrp="1"/>
          </p:cNvSpPr>
          <p:nvPr>
            <p:ph type="body" sz="quarter" idx="21" hasCustomPrompt="1"/>
          </p:nvPr>
        </p:nvSpPr>
        <p:spPr>
          <a:xfrm>
            <a:off x="847148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18" name="Text Placeholder 4">
            <a:extLst>
              <a:ext uri="{FF2B5EF4-FFF2-40B4-BE49-F238E27FC236}">
                <a16:creationId xmlns:a16="http://schemas.microsoft.com/office/drawing/2014/main" id="{273251EC-F8D1-1C46-9FD7-E4E5E8F4ED57}"/>
              </a:ext>
            </a:extLst>
          </p:cNvPr>
          <p:cNvSpPr>
            <a:spLocks noGrp="1"/>
          </p:cNvSpPr>
          <p:nvPr>
            <p:ph type="body" sz="quarter" idx="22" hasCustomPrompt="1"/>
          </p:nvPr>
        </p:nvSpPr>
        <p:spPr>
          <a:xfrm>
            <a:off x="8230969"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1" name="Text Placeholder 4">
            <a:extLst>
              <a:ext uri="{FF2B5EF4-FFF2-40B4-BE49-F238E27FC236}">
                <a16:creationId xmlns:a16="http://schemas.microsoft.com/office/drawing/2014/main" id="{3ECA4906-EE8A-0943-97C2-DB4D43BED34D}"/>
              </a:ext>
            </a:extLst>
          </p:cNvPr>
          <p:cNvSpPr>
            <a:spLocks noGrp="1"/>
          </p:cNvSpPr>
          <p:nvPr>
            <p:ph type="body" sz="quarter" idx="23" hasCustomPrompt="1"/>
          </p:nvPr>
        </p:nvSpPr>
        <p:spPr>
          <a:xfrm>
            <a:off x="7749939"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4" name="Text Placeholder 4">
            <a:extLst>
              <a:ext uri="{FF2B5EF4-FFF2-40B4-BE49-F238E27FC236}">
                <a16:creationId xmlns:a16="http://schemas.microsoft.com/office/drawing/2014/main" id="{96985E5A-02BB-B04E-B95F-578242B405AC}"/>
              </a:ext>
            </a:extLst>
          </p:cNvPr>
          <p:cNvSpPr>
            <a:spLocks noGrp="1"/>
          </p:cNvSpPr>
          <p:nvPr>
            <p:ph type="body" sz="quarter" idx="24" hasCustomPrompt="1"/>
          </p:nvPr>
        </p:nvSpPr>
        <p:spPr>
          <a:xfrm>
            <a:off x="7990455"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5" name="Text Placeholder 5">
            <a:extLst>
              <a:ext uri="{FF2B5EF4-FFF2-40B4-BE49-F238E27FC236}">
                <a16:creationId xmlns:a16="http://schemas.microsoft.com/office/drawing/2014/main" id="{CCD080DA-271A-DB42-A60B-77BB996477E9}"/>
              </a:ext>
            </a:extLst>
          </p:cNvPr>
          <p:cNvSpPr>
            <a:spLocks noGrp="1"/>
          </p:cNvSpPr>
          <p:nvPr>
            <p:ph type="body" sz="quarter" idx="16" hasCustomPrompt="1"/>
          </p:nvPr>
        </p:nvSpPr>
        <p:spPr>
          <a:xfrm>
            <a:off x="252001" y="87142"/>
            <a:ext cx="8280815" cy="252000"/>
          </a:xfrm>
        </p:spPr>
        <p:txBody>
          <a:bodyPr vert="horz" wrap="none" lIns="0" tIns="0" rIns="0" bIns="0" rtlCol="0">
            <a:noAutofit/>
          </a:bodyPr>
          <a:lstStyle>
            <a:lvl1pPr marL="0" indent="0">
              <a:buNone/>
              <a:defRPr lang="en-US" sz="1800" b="0" dirty="0" smtClean="0">
                <a:solidFill>
                  <a:schemeClr val="bg1"/>
                </a:solidFill>
              </a:defRPr>
            </a:lvl1pPr>
          </a:lstStyle>
          <a:p>
            <a:pPr marL="176396" lvl="0" indent="-176396"/>
            <a:r>
              <a:rPr lang="en-GB"/>
              <a:t>&lt;Section title&gt;</a:t>
            </a:r>
            <a:endParaRPr lang="en-US"/>
          </a:p>
        </p:txBody>
      </p:sp>
    </p:spTree>
    <p:extLst>
      <p:ext uri="{BB962C8B-B14F-4D97-AF65-F5344CB8AC3E}">
        <p14:creationId xmlns:p14="http://schemas.microsoft.com/office/powerpoint/2010/main" val="3236520388"/>
      </p:ext>
    </p:extLst>
  </p:cSld>
  <p:clrMapOvr>
    <a:masterClrMapping/>
  </p:clrMapOvr>
  <p:extLst>
    <p:ext uri="{DCECCB84-F9BA-43D5-87BE-67443E8EF086}">
      <p15:sldGuideLst xmlns:p15="http://schemas.microsoft.com/office/powerpoint/2012/main">
        <p15:guide id="1" orient="horz" pos="3117"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26" Type="http://schemas.openxmlformats.org/officeDocument/2006/relationships/image" Target="../media/image7.svg"/><Relationship Id="rId3" Type="http://schemas.openxmlformats.org/officeDocument/2006/relationships/slideLayout" Target="../slideLayouts/slideLayout3.xml"/><Relationship Id="rId21" Type="http://schemas.openxmlformats.org/officeDocument/2006/relationships/oleObject" Target="../embeddings/oleObject2.bin"/><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5" Type="http://schemas.openxmlformats.org/officeDocument/2006/relationships/image" Target="../media/image6.png"/><Relationship Id="rId2" Type="http://schemas.openxmlformats.org/officeDocument/2006/relationships/slideLayout" Target="../slideLayouts/slideLayout2.xml"/><Relationship Id="rId16" Type="http://schemas.openxmlformats.org/officeDocument/2006/relationships/tags" Target="../tags/tag2.xml"/><Relationship Id="rId20"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5.svg"/><Relationship Id="rId5" Type="http://schemas.openxmlformats.org/officeDocument/2006/relationships/slideLayout" Target="../slideLayouts/slideLayout5.xml"/><Relationship Id="rId15" Type="http://schemas.openxmlformats.org/officeDocument/2006/relationships/theme" Target="../theme/theme1.xml"/><Relationship Id="rId23" Type="http://schemas.openxmlformats.org/officeDocument/2006/relationships/image" Target="../media/image4.png"/><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descr="A picture containing blur&#10;&#10;Description automatically generated">
            <a:extLst>
              <a:ext uri="{FF2B5EF4-FFF2-40B4-BE49-F238E27FC236}">
                <a16:creationId xmlns:a16="http://schemas.microsoft.com/office/drawing/2014/main" id="{8F1717FD-814C-CB47-8794-F6D1B2BF271B}"/>
              </a:ext>
            </a:extLst>
          </p:cNvPr>
          <p:cNvPicPr>
            <a:picLocks noChangeAspect="1"/>
          </p:cNvPicPr>
          <p:nvPr userDrawn="1"/>
        </p:nvPicPr>
        <p:blipFill rotWithShape="1">
          <a:blip r:embed="rId18">
            <a:extLst>
              <a:ext uri="{28A0092B-C50C-407E-A947-70E740481C1C}">
                <a14:useLocalDpi xmlns:a14="http://schemas.microsoft.com/office/drawing/2010/main"/>
              </a:ext>
            </a:extLst>
          </a:blip>
          <a:srcRect/>
          <a:stretch/>
        </p:blipFill>
        <p:spPr>
          <a:xfrm>
            <a:off x="0" y="-1"/>
            <a:ext cx="9144000" cy="720001"/>
          </a:xfrm>
          <a:prstGeom prst="rect">
            <a:avLst/>
          </a:prstGeom>
        </p:spPr>
      </p:pic>
      <p:graphicFrame>
        <p:nvGraphicFramePr>
          <p:cNvPr id="5" name="Object 4" hidden="1">
            <a:extLst>
              <a:ext uri="{FF2B5EF4-FFF2-40B4-BE49-F238E27FC236}">
                <a16:creationId xmlns:a16="http://schemas.microsoft.com/office/drawing/2014/main" id="{51BA8859-AEC4-4743-94E7-8F2F36BDAB3F}"/>
              </a:ext>
            </a:extLst>
          </p:cNvPr>
          <p:cNvGraphicFramePr>
            <a:graphicFrameLocks noChangeAspect="1"/>
          </p:cNvGraphicFramePr>
          <p:nvPr>
            <p:custDataLst>
              <p:tags r:id="rId16"/>
            </p:custDataLst>
            <p:extLst>
              <p:ext uri="{D42A27DB-BD31-4B8C-83A1-F6EECF244321}">
                <p14:modId xmlns:p14="http://schemas.microsoft.com/office/powerpoint/2010/main" val="459395308"/>
              </p:ext>
            </p:extLst>
          </p:nvPr>
        </p:nvGraphicFramePr>
        <p:xfrm>
          <a:off x="1589" y="1588"/>
          <a:ext cx="1588" cy="1588"/>
        </p:xfrm>
        <a:graphic>
          <a:graphicData uri="http://schemas.openxmlformats.org/presentationml/2006/ole">
            <mc:AlternateContent xmlns:mc="http://schemas.openxmlformats.org/markup-compatibility/2006">
              <mc:Choice xmlns:v="urn:schemas-microsoft-com:vml" Requires="v">
                <p:oleObj name="think-cell Slide" r:id="rId19" imgW="421" imgH="420" progId="TCLayout.ActiveDocument.1">
                  <p:embed/>
                </p:oleObj>
              </mc:Choice>
              <mc:Fallback>
                <p:oleObj name="think-cell Slide" r:id="rId19" imgW="421" imgH="420" progId="TCLayout.ActiveDocument.1">
                  <p:embed/>
                  <p:pic>
                    <p:nvPicPr>
                      <p:cNvPr id="5" name="Object 4" hidden="1">
                        <a:extLst>
                          <a:ext uri="{FF2B5EF4-FFF2-40B4-BE49-F238E27FC236}">
                            <a16:creationId xmlns:a16="http://schemas.microsoft.com/office/drawing/2014/main" id="{51BA8859-AEC4-4743-94E7-8F2F36BDAB3F}"/>
                          </a:ext>
                        </a:extLst>
                      </p:cNvPr>
                      <p:cNvPicPr/>
                      <p:nvPr/>
                    </p:nvPicPr>
                    <p:blipFill>
                      <a:blip r:embed="rId20"/>
                      <a:stretch>
                        <a:fillRect/>
                      </a:stretch>
                    </p:blipFill>
                    <p:spPr>
                      <a:xfrm>
                        <a:off x="1589" y="1588"/>
                        <a:ext cx="1588" cy="1588"/>
                      </a:xfrm>
                      <a:prstGeom prst="rect">
                        <a:avLst/>
                      </a:prstGeom>
                    </p:spPr>
                  </p:pic>
                </p:oleObj>
              </mc:Fallback>
            </mc:AlternateContent>
          </a:graphicData>
        </a:graphic>
      </p:graphicFrame>
      <p:sp>
        <p:nvSpPr>
          <p:cNvPr id="3" name="Text"/>
          <p:cNvSpPr>
            <a:spLocks noGrp="1"/>
          </p:cNvSpPr>
          <p:nvPr>
            <p:ph type="body" idx="1"/>
          </p:nvPr>
        </p:nvSpPr>
        <p:spPr>
          <a:xfrm>
            <a:off x="252000" y="1058347"/>
            <a:ext cx="8280813" cy="3169166"/>
          </a:xfrm>
          <a:prstGeom prst="rect">
            <a:avLst/>
          </a:prstGeom>
        </p:spPr>
        <p:txBody>
          <a:bodyPr vert="horz" lIns="0" tIns="0" rIns="0" bIns="0" rtlCol="0">
            <a:noAutofit/>
          </a:bodyPr>
          <a:lstStyle/>
          <a:p>
            <a:pPr lvl="0"/>
            <a:r>
              <a:rPr lang="en-GB" noProof="0" dirty="0"/>
              <a:t>&lt;Heading (18pt)&gt;</a:t>
            </a:r>
          </a:p>
          <a:p>
            <a:pPr lvl="1"/>
            <a:r>
              <a:rPr lang="en-GB" noProof="0" dirty="0"/>
              <a:t>&lt;Subheading (14pt)&gt;</a:t>
            </a:r>
          </a:p>
          <a:p>
            <a:pPr lvl="2"/>
            <a:r>
              <a:rPr lang="en-GB" noProof="0" dirty="0"/>
              <a:t>&lt;Normal (14pt)&gt;</a:t>
            </a:r>
          </a:p>
          <a:p>
            <a:pPr lvl="3"/>
            <a:r>
              <a:rPr lang="en-GB" noProof="0" dirty="0"/>
              <a:t>&lt;Bullet 1 (14pt)&gt;</a:t>
            </a:r>
          </a:p>
          <a:p>
            <a:pPr lvl="4"/>
            <a:r>
              <a:rPr lang="en-GB" noProof="0" dirty="0"/>
              <a:t>&lt;Bullet 2 (14pt)&gt;</a:t>
            </a:r>
          </a:p>
          <a:p>
            <a:pPr lvl="5"/>
            <a:r>
              <a:rPr lang="en-GB" noProof="0" dirty="0"/>
              <a:t>&lt;Bullet 3 (14pt)&gt;</a:t>
            </a:r>
          </a:p>
          <a:p>
            <a:pPr lvl="6"/>
            <a:r>
              <a:rPr lang="en-GB" noProof="0" dirty="0"/>
              <a:t>Reduced Normal (11pt)</a:t>
            </a:r>
          </a:p>
          <a:p>
            <a:pPr lvl="7"/>
            <a:r>
              <a:rPr lang="en-GB" noProof="0" dirty="0"/>
              <a:t>&lt;Tick (14pt)&gt;</a:t>
            </a:r>
          </a:p>
          <a:p>
            <a:pPr lvl="8"/>
            <a:r>
              <a:rPr lang="en-GB" noProof="0" dirty="0"/>
              <a:t>&lt;Cross (14pt)&gt;</a:t>
            </a:r>
          </a:p>
          <a:p>
            <a:pPr lvl="5"/>
            <a:endParaRPr lang="en-GB" noProof="0" dirty="0"/>
          </a:p>
        </p:txBody>
      </p:sp>
      <p:sp>
        <p:nvSpPr>
          <p:cNvPr id="2" name="Title"/>
          <p:cNvSpPr>
            <a:spLocks noGrp="1"/>
          </p:cNvSpPr>
          <p:nvPr>
            <p:ph type="title"/>
          </p:nvPr>
        </p:nvSpPr>
        <p:spPr>
          <a:xfrm>
            <a:off x="252000" y="357741"/>
            <a:ext cx="8280813" cy="303453"/>
          </a:xfrm>
          <a:prstGeom prst="rect">
            <a:avLst/>
          </a:prstGeom>
        </p:spPr>
        <p:txBody>
          <a:bodyPr vert="horz" lIns="0" tIns="0" rIns="0" bIns="0" rtlCol="0" anchor="b">
            <a:noAutofit/>
          </a:bodyPr>
          <a:lstStyle/>
          <a:p>
            <a:pPr lvl="0">
              <a:lnSpc>
                <a:spcPts val="2400"/>
              </a:lnSpc>
            </a:pPr>
            <a:r>
              <a:rPr lang="en-GB" noProof="0"/>
              <a:t>&lt;Page title (24pt)&gt;</a:t>
            </a:r>
          </a:p>
        </p:txBody>
      </p:sp>
      <p:graphicFrame>
        <p:nvGraphicFramePr>
          <p:cNvPr id="9" name="Object 4" hidden="1">
            <a:extLst>
              <a:ext uri="{FF2B5EF4-FFF2-40B4-BE49-F238E27FC236}">
                <a16:creationId xmlns:a16="http://schemas.microsoft.com/office/drawing/2014/main" id="{DF74087D-28A0-9F45-895B-44D7568610F7}"/>
              </a:ext>
            </a:extLst>
          </p:cNvPr>
          <p:cNvGraphicFramePr>
            <a:graphicFrameLocks noChangeAspect="1"/>
          </p:cNvGraphicFramePr>
          <p:nvPr userDrawn="1">
            <p:custDataLst>
              <p:tags r:id="rId17"/>
            </p:custDataLst>
            <p:extLst>
              <p:ext uri="{D42A27DB-BD31-4B8C-83A1-F6EECF244321}">
                <p14:modId xmlns:p14="http://schemas.microsoft.com/office/powerpoint/2010/main" val="1052283840"/>
              </p:ext>
            </p:extLst>
          </p:nvPr>
        </p:nvGraphicFramePr>
        <p:xfrm>
          <a:off x="1589" y="1588"/>
          <a:ext cx="1588" cy="1588"/>
        </p:xfrm>
        <a:graphic>
          <a:graphicData uri="http://schemas.openxmlformats.org/presentationml/2006/ole">
            <mc:AlternateContent xmlns:mc="http://schemas.openxmlformats.org/markup-compatibility/2006">
              <mc:Choice xmlns:v="urn:schemas-microsoft-com:vml" Requires="v">
                <p:oleObj name="think-cell Slide" r:id="rId21" imgW="421" imgH="420" progId="TCLayout.ActiveDocument.1">
                  <p:embed/>
                </p:oleObj>
              </mc:Choice>
              <mc:Fallback>
                <p:oleObj name="think-cell Slide" r:id="rId21" imgW="421" imgH="420" progId="TCLayout.ActiveDocument.1">
                  <p:embed/>
                  <p:pic>
                    <p:nvPicPr>
                      <p:cNvPr id="9" name="Object 4" hidden="1">
                        <a:extLst>
                          <a:ext uri="{FF2B5EF4-FFF2-40B4-BE49-F238E27FC236}">
                            <a16:creationId xmlns:a16="http://schemas.microsoft.com/office/drawing/2014/main" id="{DF74087D-28A0-9F45-895B-44D7568610F7}"/>
                          </a:ext>
                        </a:extLst>
                      </p:cNvPr>
                      <p:cNvPicPr/>
                      <p:nvPr/>
                    </p:nvPicPr>
                    <p:blipFill>
                      <a:blip r:embed="rId20"/>
                      <a:stretch>
                        <a:fillRect/>
                      </a:stretch>
                    </p:blipFill>
                    <p:spPr>
                      <a:xfrm>
                        <a:off x="1589"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B15C8E61-51DB-9E43-9552-DB681B0DA637}"/>
              </a:ext>
            </a:extLst>
          </p:cNvPr>
          <p:cNvSpPr>
            <a:spLocks noGrp="1"/>
          </p:cNvSpPr>
          <p:nvPr>
            <p:ph type="sldNum" sz="quarter" idx="4"/>
          </p:nvPr>
        </p:nvSpPr>
        <p:spPr>
          <a:xfrm>
            <a:off x="252000" y="4860151"/>
            <a:ext cx="180000" cy="124650"/>
          </a:xfrm>
          <a:prstGeom prst="rect">
            <a:avLst/>
          </a:prstGeom>
          <a:noFill/>
        </p:spPr>
        <p:txBody>
          <a:bodyPr wrap="square" lIns="0" tIns="0" rIns="0" bIns="0" rtlCol="0">
            <a:spAutoFit/>
          </a:bodyPr>
          <a:lstStyle>
            <a:lvl1pPr>
              <a:defRPr lang="en-US" sz="900" b="1" i="0" smtClean="0">
                <a:solidFill>
                  <a:schemeClr val="tx2"/>
                </a:solidFill>
                <a:effectLst/>
                <a:latin typeface="UniCredit (Body)"/>
              </a:defRPr>
            </a:lvl1pPr>
          </a:lstStyle>
          <a:p>
            <a:pPr>
              <a:lnSpc>
                <a:spcPct val="90000"/>
              </a:lnSpc>
            </a:pPr>
            <a:fld id="{46C7C3DC-F2BD-3444-971E-438EC79B522A}" type="slidenum">
              <a:rPr lang="en-GB" smtClean="0"/>
              <a:pPr>
                <a:lnSpc>
                  <a:spcPct val="90000"/>
                </a:lnSpc>
              </a:pPr>
              <a:t>‹N›</a:t>
            </a:fld>
            <a:endParaRPr lang="en-GB"/>
          </a:p>
        </p:txBody>
      </p:sp>
      <p:pic>
        <p:nvPicPr>
          <p:cNvPr id="15" name="Picture 3">
            <a:extLst>
              <a:ext uri="{FF2B5EF4-FFF2-40B4-BE49-F238E27FC236}">
                <a16:creationId xmlns:a16="http://schemas.microsoft.com/office/drawing/2014/main" id="{BC5B87BC-FE0B-0F46-972B-71FCB7A0F589}"/>
              </a:ext>
            </a:extLst>
          </p:cNvPr>
          <p:cNvPicPr>
            <a:picLocks noChangeAspect="1"/>
          </p:cNvPicPr>
          <p:nvPr userDrawn="1"/>
        </p:nvPicPr>
        <p:blipFill rotWithShape="1">
          <a:blip r:embed="rId22"/>
          <a:srcRect l="41455" t="39497" r="6643" b="36945"/>
          <a:stretch/>
        </p:blipFill>
        <p:spPr>
          <a:xfrm>
            <a:off x="6630903" y="4491516"/>
            <a:ext cx="2292253" cy="552720"/>
          </a:xfrm>
          <a:prstGeom prst="rect">
            <a:avLst/>
          </a:prstGeom>
        </p:spPr>
      </p:pic>
    </p:spTree>
    <p:extLst>
      <p:ext uri="{BB962C8B-B14F-4D97-AF65-F5344CB8AC3E}">
        <p14:creationId xmlns:p14="http://schemas.microsoft.com/office/powerpoint/2010/main" val="3707614976"/>
      </p:ext>
    </p:extLst>
  </p:cSld>
  <p:clrMap bg1="lt1" tx1="dk1" bg2="lt2" tx2="dk2" accent1="accent1" accent2="accent2" accent3="accent3" accent4="accent4" accent5="accent5" accent6="accent6" hlink="hlink" folHlink="folHlink"/>
  <p:sldLayoutIdLst>
    <p:sldLayoutId id="2147483738" r:id="rId1"/>
    <p:sldLayoutId id="2147483737" r:id="rId2"/>
    <p:sldLayoutId id="2147483716" r:id="rId3"/>
    <p:sldLayoutId id="2147483729" r:id="rId4"/>
    <p:sldLayoutId id="2147483739" r:id="rId5"/>
    <p:sldLayoutId id="2147483728" r:id="rId6"/>
    <p:sldLayoutId id="2147483726" r:id="rId7"/>
    <p:sldLayoutId id="2147483740" r:id="rId8"/>
    <p:sldLayoutId id="2147483722" r:id="rId9"/>
    <p:sldLayoutId id="2147483735" r:id="rId10"/>
    <p:sldLayoutId id="2147483730" r:id="rId11"/>
    <p:sldLayoutId id="2147483734" r:id="rId12"/>
    <p:sldLayoutId id="2147483736" r:id="rId13"/>
    <p:sldLayoutId id="2147483741" r:id="rId14"/>
  </p:sldLayoutIdLst>
  <p:hf hdr="0" dt="0"/>
  <p:txStyles>
    <p:titleStyle>
      <a:lvl1pPr algn="l" rtl="0" eaLnBrk="1" fontAlgn="base" hangingPunct="1">
        <a:lnSpc>
          <a:spcPts val="2200"/>
        </a:lnSpc>
        <a:spcBef>
          <a:spcPct val="0"/>
        </a:spcBef>
        <a:spcAft>
          <a:spcPct val="0"/>
        </a:spcAft>
        <a:defRPr lang="en-GB" sz="2400" b="1" kern="1200" noProof="0" dirty="0">
          <a:solidFill>
            <a:schemeClr val="bg1"/>
          </a:solidFill>
          <a:latin typeface="UniCredit (Body)"/>
          <a:ea typeface="+mj-ea"/>
          <a:cs typeface="Arial" panose="020B0604020202020204" pitchFamily="34" charset="0"/>
        </a:defRPr>
      </a:lvl1pPr>
      <a:lvl2pPr algn="ctr" rtl="0" eaLnBrk="1" fontAlgn="base" hangingPunct="1">
        <a:spcBef>
          <a:spcPct val="0"/>
        </a:spcBef>
        <a:spcAft>
          <a:spcPct val="0"/>
        </a:spcAft>
        <a:defRPr sz="3300">
          <a:solidFill>
            <a:schemeClr val="tx1"/>
          </a:solidFill>
          <a:latin typeface="Arial" charset="0"/>
        </a:defRPr>
      </a:lvl2pPr>
      <a:lvl3pPr algn="ctr" rtl="0" eaLnBrk="1" fontAlgn="base" hangingPunct="1">
        <a:spcBef>
          <a:spcPct val="0"/>
        </a:spcBef>
        <a:spcAft>
          <a:spcPct val="0"/>
        </a:spcAft>
        <a:defRPr sz="3300">
          <a:solidFill>
            <a:schemeClr val="tx1"/>
          </a:solidFill>
          <a:latin typeface="Arial" charset="0"/>
        </a:defRPr>
      </a:lvl3pPr>
      <a:lvl4pPr algn="ctr" rtl="0" eaLnBrk="1" fontAlgn="base" hangingPunct="1">
        <a:spcBef>
          <a:spcPct val="0"/>
        </a:spcBef>
        <a:spcAft>
          <a:spcPct val="0"/>
        </a:spcAft>
        <a:defRPr sz="3300">
          <a:solidFill>
            <a:schemeClr val="tx1"/>
          </a:solidFill>
          <a:latin typeface="Arial" charset="0"/>
        </a:defRPr>
      </a:lvl4pPr>
      <a:lvl5pPr algn="ctr" rtl="0" eaLnBrk="1" fontAlgn="base" hangingPunct="1">
        <a:spcBef>
          <a:spcPct val="0"/>
        </a:spcBef>
        <a:spcAft>
          <a:spcPct val="0"/>
        </a:spcAft>
        <a:defRPr sz="3300">
          <a:solidFill>
            <a:schemeClr val="tx1"/>
          </a:solidFill>
          <a:latin typeface="Arial" charset="0"/>
        </a:defRPr>
      </a:lvl5pPr>
      <a:lvl6pPr marL="342875" algn="ctr" rtl="0" eaLnBrk="1" fontAlgn="base" hangingPunct="1">
        <a:spcBef>
          <a:spcPct val="0"/>
        </a:spcBef>
        <a:spcAft>
          <a:spcPct val="0"/>
        </a:spcAft>
        <a:defRPr sz="3300">
          <a:solidFill>
            <a:schemeClr val="tx1"/>
          </a:solidFill>
          <a:latin typeface="Arial" charset="0"/>
        </a:defRPr>
      </a:lvl6pPr>
      <a:lvl7pPr marL="685749" algn="ctr" rtl="0" eaLnBrk="1" fontAlgn="base" hangingPunct="1">
        <a:spcBef>
          <a:spcPct val="0"/>
        </a:spcBef>
        <a:spcAft>
          <a:spcPct val="0"/>
        </a:spcAft>
        <a:defRPr sz="3300">
          <a:solidFill>
            <a:schemeClr val="tx1"/>
          </a:solidFill>
          <a:latin typeface="Arial" charset="0"/>
        </a:defRPr>
      </a:lvl7pPr>
      <a:lvl8pPr marL="1028624" algn="ctr" rtl="0" eaLnBrk="1" fontAlgn="base" hangingPunct="1">
        <a:spcBef>
          <a:spcPct val="0"/>
        </a:spcBef>
        <a:spcAft>
          <a:spcPct val="0"/>
        </a:spcAft>
        <a:defRPr sz="3300">
          <a:solidFill>
            <a:schemeClr val="tx1"/>
          </a:solidFill>
          <a:latin typeface="Arial" charset="0"/>
        </a:defRPr>
      </a:lvl8pPr>
      <a:lvl9pPr marL="1371498" algn="ctr" rtl="0" eaLnBrk="1" fontAlgn="base" hangingPunct="1">
        <a:spcBef>
          <a:spcPct val="0"/>
        </a:spcBef>
        <a:spcAft>
          <a:spcPct val="0"/>
        </a:spcAft>
        <a:defRPr sz="3300">
          <a:solidFill>
            <a:schemeClr val="tx1"/>
          </a:solidFill>
          <a:latin typeface="Arial" charset="0"/>
        </a:defRPr>
      </a:lvl9pPr>
    </p:titleStyle>
    <p:bodyStyle>
      <a:lvl1pPr marL="0" marR="0" indent="0" algn="l" defTabSz="342875" rtl="0" eaLnBrk="1" fontAlgn="auto" latinLnBrk="0" hangingPunct="1">
        <a:lnSpc>
          <a:spcPct val="90000"/>
        </a:lnSpc>
        <a:spcBef>
          <a:spcPts val="0"/>
        </a:spcBef>
        <a:spcAft>
          <a:spcPts val="0"/>
        </a:spcAft>
        <a:buClr>
          <a:srgbClr val="E1061C"/>
        </a:buClr>
        <a:buSzTx/>
        <a:buFont typeface="Arial"/>
        <a:buNone/>
        <a:tabLst/>
        <a:defRPr sz="1800" kern="1200" baseline="0">
          <a:solidFill>
            <a:schemeClr val="tx1"/>
          </a:solidFill>
          <a:latin typeface="UniCredit (Body)"/>
          <a:ea typeface="+mn-ea"/>
          <a:cs typeface="Arial" panose="020B0604020202020204" pitchFamily="34" charset="0"/>
        </a:defRPr>
      </a:lvl1pPr>
      <a:lvl2pPr marL="0" marR="0" indent="0" algn="l" defTabSz="342875" rtl="0" eaLnBrk="1" fontAlgn="auto" latinLnBrk="0" hangingPunct="1">
        <a:lnSpc>
          <a:spcPct val="90000"/>
        </a:lnSpc>
        <a:spcBef>
          <a:spcPts val="0"/>
        </a:spcBef>
        <a:spcAft>
          <a:spcPts val="600"/>
        </a:spcAft>
        <a:buClr>
          <a:srgbClr val="E1061C"/>
        </a:buClr>
        <a:buSzTx/>
        <a:buFont typeface="Arial"/>
        <a:buNone/>
        <a:tabLst/>
        <a:defRPr sz="1400" b="1" kern="1200" baseline="0">
          <a:solidFill>
            <a:schemeClr val="tx1"/>
          </a:solidFill>
          <a:latin typeface="UniCredit (Body)"/>
          <a:ea typeface="+mn-ea"/>
          <a:cs typeface="Arial" panose="020B0604020202020204" pitchFamily="34" charset="0"/>
        </a:defRPr>
      </a:lvl2pPr>
      <a:lvl3pPr marL="0" marR="0" indent="0" algn="l" defTabSz="342875" rtl="0" eaLnBrk="1" fontAlgn="auto" latinLnBrk="0" hangingPunct="1">
        <a:lnSpc>
          <a:spcPct val="90000"/>
        </a:lnSpc>
        <a:spcBef>
          <a:spcPts val="1200"/>
        </a:spcBef>
        <a:spcAft>
          <a:spcPts val="0"/>
        </a:spcAft>
        <a:buClr>
          <a:srgbClr val="999999"/>
        </a:buClr>
        <a:buSzTx/>
        <a:buFont typeface="System Font Regular"/>
        <a:buNone/>
        <a:tabLst/>
        <a:defRPr sz="1400" kern="1200" baseline="0">
          <a:solidFill>
            <a:schemeClr val="tx1"/>
          </a:solidFill>
          <a:latin typeface="UniCredit (Body)"/>
          <a:ea typeface="+mn-ea"/>
          <a:cs typeface="Arial" panose="020B0604020202020204" pitchFamily="34" charset="0"/>
        </a:defRPr>
      </a:lvl3pPr>
      <a:lvl4pPr marL="180000" marR="0" indent="-180000" algn="l" defTabSz="342875" rtl="0" eaLnBrk="1" fontAlgn="auto" latinLnBrk="0" hangingPunct="1">
        <a:lnSpc>
          <a:spcPct val="90000"/>
        </a:lnSpc>
        <a:spcBef>
          <a:spcPts val="600"/>
        </a:spcBef>
        <a:spcAft>
          <a:spcPts val="0"/>
        </a:spcAft>
        <a:buClr>
          <a:srgbClr val="CCCCCC"/>
        </a:buClr>
        <a:buSzTx/>
        <a:buFont typeface="Arial" panose="020B0604020202020204" pitchFamily="34" charset="0"/>
        <a:buChar char="●"/>
        <a:tabLst/>
        <a:defRPr sz="1400" kern="1200" baseline="0">
          <a:solidFill>
            <a:schemeClr val="tx1"/>
          </a:solidFill>
          <a:latin typeface="UniCredit (Body)"/>
          <a:ea typeface="+mn-ea"/>
          <a:cs typeface="Arial" panose="020B0604020202020204" pitchFamily="34" charset="0"/>
        </a:defRPr>
      </a:lvl4pPr>
      <a:lvl5pPr marL="360000" marR="0" indent="-180000" algn="l" defTabSz="342875" rtl="0" eaLnBrk="1" fontAlgn="auto" latinLnBrk="0" hangingPunct="1">
        <a:lnSpc>
          <a:spcPct val="90000"/>
        </a:lnSpc>
        <a:spcBef>
          <a:spcPts val="600"/>
        </a:spcBef>
        <a:spcAft>
          <a:spcPts val="0"/>
        </a:spcAft>
        <a:buClr>
          <a:srgbClr val="CCCCCC"/>
        </a:buClr>
        <a:buSzTx/>
        <a:buFont typeface="Arial" panose="020B0604020202020204" pitchFamily="34" charset="0"/>
        <a:buChar char="●"/>
        <a:tabLst/>
        <a:defRPr sz="1400" kern="1200" baseline="0">
          <a:solidFill>
            <a:schemeClr val="tx1"/>
          </a:solidFill>
          <a:latin typeface="UniCredit (Body)"/>
          <a:ea typeface="+mn-ea"/>
          <a:cs typeface="Arial" panose="020B0604020202020204" pitchFamily="34" charset="0"/>
        </a:defRPr>
      </a:lvl5pPr>
      <a:lvl6pPr marL="540000" indent="-180000" algn="l" defTabSz="685749" rtl="0" eaLnBrk="1" latinLnBrk="0" hangingPunct="1">
        <a:lnSpc>
          <a:spcPct val="90000"/>
        </a:lnSpc>
        <a:spcBef>
          <a:spcPts val="600"/>
        </a:spcBef>
        <a:spcAft>
          <a:spcPts val="0"/>
        </a:spcAft>
        <a:buClr>
          <a:srgbClr val="CCCCCC"/>
        </a:buClr>
        <a:buFont typeface="Arial" panose="020B0604020202020204" pitchFamily="34" charset="0"/>
        <a:buChar char="●"/>
        <a:tabLst/>
        <a:defRPr sz="1400" kern="1200">
          <a:solidFill>
            <a:schemeClr val="tx1"/>
          </a:solidFill>
          <a:latin typeface="UniCredit (Body)"/>
          <a:ea typeface="+mn-ea"/>
          <a:cs typeface="+mn-cs"/>
        </a:defRPr>
      </a:lvl6pPr>
      <a:lvl7pPr marL="1037" indent="0" algn="l" defTabSz="685749" rtl="0" eaLnBrk="1" latinLnBrk="0" hangingPunct="1">
        <a:lnSpc>
          <a:spcPct val="90000"/>
        </a:lnSpc>
        <a:spcBef>
          <a:spcPts val="300"/>
        </a:spcBef>
        <a:buClr>
          <a:schemeClr val="accent1"/>
        </a:buClr>
        <a:buSzPct val="80000"/>
        <a:buFont typeface="System Font Regular"/>
        <a:buNone/>
        <a:tabLst/>
        <a:defRPr sz="1100" kern="1200">
          <a:solidFill>
            <a:schemeClr val="tx1"/>
          </a:solidFill>
          <a:latin typeface="UniCredit (Body)"/>
          <a:ea typeface="+mn-ea"/>
          <a:cs typeface="+mn-cs"/>
        </a:defRPr>
      </a:lvl7pPr>
      <a:lvl8pPr marL="288000" indent="-288000" algn="l" defTabSz="685749" rtl="0" eaLnBrk="1" latinLnBrk="0" hangingPunct="1">
        <a:lnSpc>
          <a:spcPct val="90000"/>
        </a:lnSpc>
        <a:spcBef>
          <a:spcPts val="1200"/>
        </a:spcBef>
        <a:buClr>
          <a:srgbClr val="999999"/>
        </a:buClr>
        <a:buSzPct val="100000"/>
        <a:buFontTx/>
        <a:buBlip>
          <a:blip r:embed="rId23">
            <a:extLst>
              <a:ext uri="{96DAC541-7B7A-43D3-8B79-37D633B846F1}">
                <asvg:svgBlip xmlns:asvg="http://schemas.microsoft.com/office/drawing/2016/SVG/main" r:embed="rId24"/>
              </a:ext>
            </a:extLst>
          </a:blip>
        </a:buBlip>
        <a:tabLst/>
        <a:defRPr sz="1400" kern="1200">
          <a:solidFill>
            <a:schemeClr val="tx1"/>
          </a:solidFill>
          <a:latin typeface="UniCredit (Body)"/>
          <a:ea typeface="+mn-ea"/>
          <a:cs typeface="+mn-cs"/>
        </a:defRPr>
      </a:lvl8pPr>
      <a:lvl9pPr marL="288000" indent="-288000" algn="l" defTabSz="685749" rtl="0" eaLnBrk="1" latinLnBrk="0" hangingPunct="1">
        <a:lnSpc>
          <a:spcPct val="90000"/>
        </a:lnSpc>
        <a:spcBef>
          <a:spcPts val="1200"/>
        </a:spcBef>
        <a:buFontTx/>
        <a:buBlip>
          <a:blip r:embed="rId25">
            <a:extLst>
              <a:ext uri="{96DAC541-7B7A-43D3-8B79-37D633B846F1}">
                <asvg:svgBlip xmlns:asvg="http://schemas.microsoft.com/office/drawing/2016/SVG/main" r:embed="rId26"/>
              </a:ext>
            </a:extLst>
          </a:blip>
        </a:buBlip>
        <a:tabLst/>
        <a:defRPr sz="1400" kern="1200">
          <a:solidFill>
            <a:schemeClr val="tx1"/>
          </a:solidFill>
          <a:latin typeface="UniCredit (Body)"/>
          <a:ea typeface="+mn-ea"/>
          <a:cs typeface="+mn-cs"/>
        </a:defRPr>
      </a:lvl9pPr>
    </p:bodyStyle>
    <p:otherStyle>
      <a:defPPr>
        <a:defRPr lang="de-DE"/>
      </a:defPPr>
      <a:lvl1pPr marL="0" algn="l" defTabSz="685749" rtl="0" eaLnBrk="1" latinLnBrk="0" hangingPunct="1">
        <a:defRPr sz="1350" kern="1200">
          <a:solidFill>
            <a:schemeClr val="tx1"/>
          </a:solidFill>
          <a:latin typeface="+mn-lt"/>
          <a:ea typeface="+mn-ea"/>
          <a:cs typeface="+mn-cs"/>
        </a:defRPr>
      </a:lvl1pPr>
      <a:lvl2pPr marL="342875" algn="l" defTabSz="685749" rtl="0" eaLnBrk="1" latinLnBrk="0" hangingPunct="1">
        <a:defRPr sz="1350" kern="1200">
          <a:solidFill>
            <a:schemeClr val="tx1"/>
          </a:solidFill>
          <a:latin typeface="+mn-lt"/>
          <a:ea typeface="+mn-ea"/>
          <a:cs typeface="+mn-cs"/>
        </a:defRPr>
      </a:lvl2pPr>
      <a:lvl3pPr marL="685749" algn="l" defTabSz="685749" rtl="0" eaLnBrk="1" latinLnBrk="0" hangingPunct="1">
        <a:defRPr sz="1350" kern="1200">
          <a:solidFill>
            <a:schemeClr val="tx1"/>
          </a:solidFill>
          <a:latin typeface="+mn-lt"/>
          <a:ea typeface="+mn-ea"/>
          <a:cs typeface="+mn-cs"/>
        </a:defRPr>
      </a:lvl3pPr>
      <a:lvl4pPr marL="1028624" algn="l" defTabSz="685749" rtl="0" eaLnBrk="1" latinLnBrk="0" hangingPunct="1">
        <a:defRPr sz="1350" kern="1200">
          <a:solidFill>
            <a:schemeClr val="tx1"/>
          </a:solidFill>
          <a:latin typeface="+mn-lt"/>
          <a:ea typeface="+mn-ea"/>
          <a:cs typeface="+mn-cs"/>
        </a:defRPr>
      </a:lvl4pPr>
      <a:lvl5pPr marL="1371498" algn="l" defTabSz="685749" rtl="0" eaLnBrk="1" latinLnBrk="0" hangingPunct="1">
        <a:defRPr sz="1350" kern="1200">
          <a:solidFill>
            <a:schemeClr val="tx1"/>
          </a:solidFill>
          <a:latin typeface="+mn-lt"/>
          <a:ea typeface="+mn-ea"/>
          <a:cs typeface="+mn-cs"/>
        </a:defRPr>
      </a:lvl5pPr>
      <a:lvl6pPr marL="1714373" algn="l" defTabSz="685749" rtl="0" eaLnBrk="1" latinLnBrk="0" hangingPunct="1">
        <a:defRPr sz="1350" kern="1200">
          <a:solidFill>
            <a:schemeClr val="tx1"/>
          </a:solidFill>
          <a:latin typeface="+mn-lt"/>
          <a:ea typeface="+mn-ea"/>
          <a:cs typeface="+mn-cs"/>
        </a:defRPr>
      </a:lvl6pPr>
      <a:lvl7pPr marL="2057246" algn="l" defTabSz="685749" rtl="0" eaLnBrk="1" latinLnBrk="0" hangingPunct="1">
        <a:defRPr sz="1350" kern="1200">
          <a:solidFill>
            <a:schemeClr val="tx1"/>
          </a:solidFill>
          <a:latin typeface="+mn-lt"/>
          <a:ea typeface="+mn-ea"/>
          <a:cs typeface="+mn-cs"/>
        </a:defRPr>
      </a:lvl7pPr>
      <a:lvl8pPr marL="2400120" algn="l" defTabSz="685749" rtl="0" eaLnBrk="1" latinLnBrk="0" hangingPunct="1">
        <a:defRPr sz="1350" kern="1200">
          <a:solidFill>
            <a:schemeClr val="tx1"/>
          </a:solidFill>
          <a:latin typeface="+mn-lt"/>
          <a:ea typeface="+mn-ea"/>
          <a:cs typeface="+mn-cs"/>
        </a:defRPr>
      </a:lvl8pPr>
      <a:lvl9pPr marL="2742995" algn="l" defTabSz="685749"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67" userDrawn="1">
          <p15:clr>
            <a:srgbClr val="F26B43"/>
          </p15:clr>
        </p15:guide>
        <p15:guide id="2" orient="horz" pos="2731" userDrawn="1">
          <p15:clr>
            <a:srgbClr val="F26B43"/>
          </p15:clr>
        </p15:guide>
        <p15:guide id="3" orient="horz" pos="3117" userDrawn="1">
          <p15:clr>
            <a:srgbClr val="F26B43"/>
          </p15:clr>
        </p15:guide>
        <p15:guide id="4" orient="horz" pos="2890" userDrawn="1">
          <p15:clr>
            <a:srgbClr val="F26B43"/>
          </p15:clr>
        </p15:guide>
        <p15:guide id="5" pos="159" userDrawn="1">
          <p15:clr>
            <a:srgbClr val="F26B43"/>
          </p15:clr>
        </p15:guide>
        <p15:guide id="6" pos="5603" userDrawn="1">
          <p15:clr>
            <a:srgbClr val="F26B43"/>
          </p15:clr>
        </p15:guide>
        <p15:guide id="7" orient="horz" pos="441" userDrawn="1">
          <p15:clr>
            <a:srgbClr val="F26B43"/>
          </p15:clr>
        </p15:guide>
        <p15:guide id="8" userDrawn="1">
          <p15:clr>
            <a:srgbClr val="F26B43"/>
          </p15:clr>
        </p15:guide>
        <p15:guide id="9" pos="5375" userDrawn="1">
          <p15:clr>
            <a:srgbClr val="F26B43"/>
          </p15:clr>
        </p15:guide>
        <p15:guide id="10" pos="4853" userDrawn="1">
          <p15:clr>
            <a:srgbClr val="F26B43"/>
          </p15:clr>
        </p15:guide>
        <p15:guide id="11" pos="317" userDrawn="1">
          <p15:clr>
            <a:srgbClr val="F26B43"/>
          </p15:clr>
        </p15:guide>
        <p15:guide id="12" orient="horz" pos="32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1BE3BF1-AA24-394A-8D7E-2B634B788C0A}"/>
              </a:ext>
            </a:extLst>
          </p:cNvPr>
          <p:cNvSpPr>
            <a:spLocks noGrp="1"/>
          </p:cNvSpPr>
          <p:nvPr>
            <p:ph type="body" sz="quarter" idx="18"/>
          </p:nvPr>
        </p:nvSpPr>
        <p:spPr>
          <a:xfrm>
            <a:off x="252002" y="4435553"/>
            <a:ext cx="5040000" cy="208800"/>
          </a:xfrm>
        </p:spPr>
        <p:txBody>
          <a:bodyPr/>
          <a:lstStyle/>
          <a:p>
            <a:r>
              <a:rPr lang="en-US" dirty="0"/>
              <a:t>Manuela Soncini</a:t>
            </a:r>
          </a:p>
          <a:p>
            <a:r>
              <a:rPr lang="en-US" dirty="0"/>
              <a:t>Head of Wealth Advisory </a:t>
            </a:r>
          </a:p>
          <a:p>
            <a:r>
              <a:rPr lang="en-US" dirty="0"/>
              <a:t>UniCredit Wealth Management &amp; Private Banking</a:t>
            </a:r>
          </a:p>
          <a:p>
            <a:endParaRPr lang="en-US" dirty="0"/>
          </a:p>
          <a:p>
            <a:endParaRPr lang="en-US" dirty="0"/>
          </a:p>
          <a:p>
            <a:r>
              <a:rPr lang="en-US" dirty="0"/>
              <a:t>Pisa, 18 </a:t>
            </a:r>
            <a:r>
              <a:rPr lang="en-US" dirty="0" err="1"/>
              <a:t>aprile</a:t>
            </a:r>
            <a:r>
              <a:rPr lang="en-US" dirty="0"/>
              <a:t> 2023</a:t>
            </a:r>
          </a:p>
        </p:txBody>
      </p:sp>
      <p:sp>
        <p:nvSpPr>
          <p:cNvPr id="6" name="Titolo 5">
            <a:extLst>
              <a:ext uri="{FF2B5EF4-FFF2-40B4-BE49-F238E27FC236}">
                <a16:creationId xmlns:a16="http://schemas.microsoft.com/office/drawing/2014/main" id="{0734A0EB-2566-344D-AD43-6D8F262E050A}"/>
              </a:ext>
            </a:extLst>
          </p:cNvPr>
          <p:cNvSpPr>
            <a:spLocks noGrp="1"/>
          </p:cNvSpPr>
          <p:nvPr>
            <p:ph type="title"/>
          </p:nvPr>
        </p:nvSpPr>
        <p:spPr>
          <a:xfrm>
            <a:off x="252002" y="2367782"/>
            <a:ext cx="7148542" cy="407936"/>
          </a:xfrm>
        </p:spPr>
        <p:txBody>
          <a:bodyPr/>
          <a:lstStyle/>
          <a:p>
            <a:r>
              <a:rPr lang="it-IT" sz="4000" dirty="0"/>
              <a:t>Il Diritto del Trust</a:t>
            </a:r>
            <a:br>
              <a:rPr lang="it-IT" sz="4000" dirty="0"/>
            </a:br>
            <a:r>
              <a:rPr lang="it-IT" sz="4000" dirty="0"/>
              <a:t>Perché istituire un Trust</a:t>
            </a:r>
            <a:br>
              <a:rPr lang="it-IT" sz="4000" dirty="0"/>
            </a:br>
            <a:r>
              <a:rPr lang="it-IT" sz="4000" dirty="0"/>
              <a:t>Le diverse </a:t>
            </a:r>
            <a:r>
              <a:rPr lang="it-IT" sz="4800" dirty="0"/>
              <a:t>Tipologie di Trust</a:t>
            </a:r>
            <a:endParaRPr lang="en-GB" sz="4800" dirty="0"/>
          </a:p>
        </p:txBody>
      </p:sp>
    </p:spTree>
    <p:extLst>
      <p:ext uri="{BB962C8B-B14F-4D97-AF65-F5344CB8AC3E}">
        <p14:creationId xmlns:p14="http://schemas.microsoft.com/office/powerpoint/2010/main" val="3736017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52001" y="592940"/>
            <a:ext cx="8280813" cy="303453"/>
          </a:xfrm>
        </p:spPr>
        <p:txBody>
          <a:bodyPr/>
          <a:lstStyle/>
          <a:p>
            <a:r>
              <a:rPr lang="it-IT" sz="2000" dirty="0"/>
              <a:t>Dal trust ONLUS agli Enti del Terzo settore</a:t>
            </a:r>
            <a:br>
              <a:rPr lang="it-IT" sz="2000" dirty="0"/>
            </a:b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dirty="0">
                <a:latin typeface="UniCredit" panose="02000506040000020004" pitchFamily="2" charset="77"/>
              </a:rPr>
              <a:t>Il Trust</a:t>
            </a:r>
            <a:endParaRPr lang="it-IT" b="0" dirty="0">
              <a:solidFill>
                <a:schemeClr val="bg1"/>
              </a:solidFill>
              <a:latin typeface="UniCredit" panose="02000506040000020004" pitchFamily="2" charset="77"/>
            </a:endParaRPr>
          </a:p>
        </p:txBody>
      </p:sp>
      <p:sp>
        <p:nvSpPr>
          <p:cNvPr id="13" name="TextBox 12">
            <a:extLst>
              <a:ext uri="{FF2B5EF4-FFF2-40B4-BE49-F238E27FC236}">
                <a16:creationId xmlns:a16="http://schemas.microsoft.com/office/drawing/2014/main" id="{8C5461AD-E5AB-46F9-B5AA-235B5E1CE126}"/>
              </a:ext>
            </a:extLst>
          </p:cNvPr>
          <p:cNvSpPr txBox="1"/>
          <p:nvPr/>
        </p:nvSpPr>
        <p:spPr>
          <a:xfrm>
            <a:off x="298704" y="744666"/>
            <a:ext cx="8546591" cy="4093428"/>
          </a:xfrm>
          <a:prstGeom prst="rect">
            <a:avLst/>
          </a:prstGeom>
          <a:noFill/>
        </p:spPr>
        <p:txBody>
          <a:bodyPr wrap="square">
            <a:spAutoFit/>
          </a:bodyPr>
          <a:lstStyle/>
          <a:p>
            <a:pPr algn="just"/>
            <a:r>
              <a:rPr lang="it-IT" sz="1400" dirty="0"/>
              <a:t>Il 22 giugno 2017, prima dell’emanazione del </a:t>
            </a:r>
            <a:r>
              <a:rPr lang="it-IT" sz="1400" dirty="0" err="1"/>
              <a:t>D.Lgs.</a:t>
            </a:r>
            <a:r>
              <a:rPr lang="it-IT" sz="1400" dirty="0"/>
              <a:t> n. 117/2017 (Codice Terzo Settore), la VI Commissione Permanente (Bilancio, tesoro, programmazione) presso la Camera dei deputati ha proposto le seguenti modifiche al testo di legge in discussione: </a:t>
            </a:r>
          </a:p>
          <a:p>
            <a:pPr algn="just"/>
            <a:r>
              <a:rPr lang="it-IT" sz="1400" dirty="0"/>
              <a:t>“</a:t>
            </a:r>
            <a:r>
              <a:rPr lang="it-IT" sz="1200" i="1" dirty="0"/>
              <a:t>a) con riferimento all’art. 4, comma 1 dello schema di decreto, si rileva la necessità di prevedere l’inserimento della formula già utilizzata all’art. 10 del </a:t>
            </a:r>
            <a:r>
              <a:rPr lang="it-IT" sz="1200" i="1" dirty="0" err="1"/>
              <a:t>D.Lgs.</a:t>
            </a:r>
            <a:r>
              <a:rPr lang="it-IT" sz="1200" i="1" dirty="0"/>
              <a:t> n. 460 del 1997 per le ONLUS, al fine di consentire ai </a:t>
            </a:r>
            <a:r>
              <a:rPr lang="it-IT" sz="1200" b="1" i="1" dirty="0">
                <a:solidFill>
                  <a:srgbClr val="FF0000"/>
                </a:solidFill>
              </a:rPr>
              <a:t>Trust (costituiti in forma di ONLUS), </a:t>
            </a:r>
            <a:r>
              <a:rPr lang="it-IT" sz="1200" i="1" dirty="0"/>
              <a:t>ove rispondano ai requisiti introdotti dallo schema in esame, di iscriversi nel Registro unico. In considerazione di quanto sopra si rileva come nella richiamata norma occorra sostituire le parole: ‘ed ogni altro ente costituito in forma di associazione, riconosciuta o non riconosciuta, o di fondazione’ con le parole: ‘le associazioni, riconosciute o non riconosciute, le fondazioni e gli altri enti di carattere privato diversi dalle società costituiti’ </a:t>
            </a:r>
            <a:r>
              <a:rPr lang="it-IT" sz="1400" dirty="0"/>
              <a:t>”. </a:t>
            </a:r>
          </a:p>
          <a:p>
            <a:pPr algn="just"/>
            <a:endParaRPr lang="it-IT" sz="1400" dirty="0"/>
          </a:p>
          <a:p>
            <a:pPr algn="just"/>
            <a:r>
              <a:rPr lang="it-IT" sz="1400" dirty="0"/>
              <a:t>Nell’elencare gli Enti del Terzo Settore (Ets) il Codice introduce una categoria residuale composta dagli «</a:t>
            </a:r>
            <a:r>
              <a:rPr lang="it-IT" sz="1400" b="1" dirty="0">
                <a:solidFill>
                  <a:srgbClr val="FF0000"/>
                </a:solidFill>
              </a:rPr>
              <a:t>altri enti di carattere privato diversi dalle società</a:t>
            </a:r>
            <a:r>
              <a:rPr lang="it-IT" sz="1400" dirty="0"/>
              <a:t>» costituiti per il perseguimento di finalità civiche, solidaristiche e di utilità sociale mediante lo svolgimento di una o più attività di interesse generale in forma di azione volontaria o di erogazione gratuita di denaro, beni o servizi, o di mutualità o di produzione o scambio di beni o servizi, ed iscritti nel registro unico nazionale del Terzo settore.</a:t>
            </a:r>
          </a:p>
          <a:p>
            <a:pPr algn="just"/>
            <a:endParaRPr lang="it-IT" sz="1400" dirty="0"/>
          </a:p>
          <a:p>
            <a:pPr algn="just"/>
            <a:r>
              <a:rPr lang="it-IT" sz="1400" dirty="0"/>
              <a:t>L’art. 4, comma 1 sembrava, quindi, incluso implicitamente i Trust negli Enti del Terzo Settore. </a:t>
            </a:r>
          </a:p>
          <a:p>
            <a:pPr algn="just"/>
            <a:endParaRPr lang="it-IT" sz="1400" dirty="0"/>
          </a:p>
          <a:p>
            <a:pPr algn="just"/>
            <a:r>
              <a:rPr lang="it-IT" sz="1400" dirty="0"/>
              <a:t>Tuttavia la Circ. 9/2022 del Ministero del lavoro esclude per i trust la possibilità di iscriversi al RUNTS a fronte della </a:t>
            </a:r>
            <a:r>
              <a:rPr lang="it-IT" sz="1400" b="1" dirty="0">
                <a:solidFill>
                  <a:srgbClr val="FF0000"/>
                </a:solidFill>
              </a:rPr>
              <a:t>mancanza della soggettività giuridica</a:t>
            </a:r>
            <a:r>
              <a:rPr lang="it-IT" sz="1400" b="1" dirty="0"/>
              <a:t>.  </a:t>
            </a:r>
            <a:r>
              <a:rPr lang="it-IT" sz="1400" dirty="0"/>
              <a:t>Cosa accade ai trust ONLUS? </a:t>
            </a:r>
          </a:p>
        </p:txBody>
      </p:sp>
    </p:spTree>
    <p:extLst>
      <p:ext uri="{BB962C8B-B14F-4D97-AF65-F5344CB8AC3E}">
        <p14:creationId xmlns:p14="http://schemas.microsoft.com/office/powerpoint/2010/main" val="3959789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52001" y="616705"/>
            <a:ext cx="8280813" cy="303453"/>
          </a:xfrm>
        </p:spPr>
        <p:txBody>
          <a:bodyPr/>
          <a:lstStyle/>
          <a:p>
            <a:r>
              <a:rPr lang="it-IT" sz="2000" dirty="0"/>
              <a:t>Cordusio Fiduciaria Trustee</a:t>
            </a:r>
            <a:br>
              <a:rPr lang="it-IT" sz="2000" dirty="0"/>
            </a:b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dirty="0">
                <a:latin typeface="UniCredit" panose="02000506040000020004" pitchFamily="2" charset="77"/>
              </a:rPr>
              <a:t>Il Trust</a:t>
            </a:r>
            <a:endParaRPr lang="it-IT" b="0" dirty="0">
              <a:solidFill>
                <a:schemeClr val="bg1"/>
              </a:solidFill>
              <a:latin typeface="UniCredit" panose="02000506040000020004" pitchFamily="2" charset="77"/>
            </a:endParaRPr>
          </a:p>
        </p:txBody>
      </p:sp>
      <p:sp>
        <p:nvSpPr>
          <p:cNvPr id="13" name="TextBox 12">
            <a:extLst>
              <a:ext uri="{FF2B5EF4-FFF2-40B4-BE49-F238E27FC236}">
                <a16:creationId xmlns:a16="http://schemas.microsoft.com/office/drawing/2014/main" id="{8C5461AD-E5AB-46F9-B5AA-235B5E1CE126}"/>
              </a:ext>
            </a:extLst>
          </p:cNvPr>
          <p:cNvSpPr txBox="1"/>
          <p:nvPr/>
        </p:nvSpPr>
        <p:spPr>
          <a:xfrm>
            <a:off x="252002" y="895283"/>
            <a:ext cx="8639998" cy="3293209"/>
          </a:xfrm>
          <a:prstGeom prst="rect">
            <a:avLst/>
          </a:prstGeom>
          <a:noFill/>
        </p:spPr>
        <p:txBody>
          <a:bodyPr wrap="square">
            <a:spAutoFit/>
          </a:bodyPr>
          <a:lstStyle/>
          <a:p>
            <a:pPr algn="just"/>
            <a:r>
              <a:rPr lang="it-IT" sz="1300" dirty="0"/>
              <a:t>Rigoroso processo </a:t>
            </a:r>
            <a:r>
              <a:rPr lang="it-IT" sz="1300" dirty="0">
                <a:solidFill>
                  <a:srgbClr val="FF0000"/>
                </a:solidFill>
              </a:rPr>
              <a:t>di </a:t>
            </a:r>
            <a:r>
              <a:rPr lang="it-IT" sz="1300" b="1" dirty="0">
                <a:solidFill>
                  <a:srgbClr val="FF0000"/>
                </a:solidFill>
              </a:rPr>
              <a:t>selezione dei Clienti e On-</a:t>
            </a:r>
            <a:r>
              <a:rPr lang="it-IT" sz="1300" b="1" dirty="0" err="1">
                <a:solidFill>
                  <a:srgbClr val="FF0000"/>
                </a:solidFill>
              </a:rPr>
              <a:t>boarding</a:t>
            </a:r>
            <a:r>
              <a:rPr lang="it-IT" sz="1300" b="1" dirty="0">
                <a:solidFill>
                  <a:srgbClr val="FF0000"/>
                </a:solidFill>
              </a:rPr>
              <a:t> </a:t>
            </a:r>
            <a:r>
              <a:rPr lang="it-IT" sz="1300" dirty="0"/>
              <a:t>con</a:t>
            </a:r>
            <a:r>
              <a:rPr lang="it-IT" sz="1300" b="1" dirty="0"/>
              <a:t> </a:t>
            </a:r>
            <a:r>
              <a:rPr lang="it-IT" sz="1300" dirty="0"/>
              <a:t>verifiche sono relative al profilo AML dei soggetti coinvolti e dei beni, alle valutazioni civilistiche e fiscali della struttura.</a:t>
            </a:r>
          </a:p>
          <a:p>
            <a:pPr marL="285750" indent="-285750" algn="just">
              <a:buFont typeface="Wingdings" panose="05000000000000000000" pitchFamily="2" charset="2"/>
              <a:buChar char="q"/>
            </a:pPr>
            <a:endParaRPr lang="it-IT" sz="1300" dirty="0"/>
          </a:p>
          <a:p>
            <a:pPr algn="just"/>
            <a:r>
              <a:rPr lang="it-IT" sz="1300" dirty="0"/>
              <a:t>La Fiduciaria presenta </a:t>
            </a:r>
            <a:r>
              <a:rPr lang="it-IT" sz="1300" b="1" dirty="0">
                <a:solidFill>
                  <a:srgbClr val="FF0000"/>
                </a:solidFill>
              </a:rPr>
              <a:t>importanti "plus" </a:t>
            </a:r>
            <a:r>
              <a:rPr lang="it-IT" sz="1300" dirty="0"/>
              <a:t>rispetto al modello extra-bancario:</a:t>
            </a:r>
          </a:p>
          <a:p>
            <a:pPr marL="285750" indent="-285750" algn="just">
              <a:buFont typeface="Wingdings" panose="05000000000000000000" pitchFamily="2" charset="2"/>
              <a:buChar char="q"/>
            </a:pPr>
            <a:endParaRPr lang="it-IT" sz="1300" dirty="0"/>
          </a:p>
          <a:p>
            <a:pPr marL="714375" indent="-261938" algn="just">
              <a:buClr>
                <a:schemeClr val="accent1"/>
              </a:buClr>
              <a:buFont typeface="Arial" panose="020B0604020202020204" pitchFamily="34" charset="0"/>
              <a:buChar char="•"/>
            </a:pPr>
            <a:r>
              <a:rPr lang="it-IT" sz="1300" b="1" dirty="0">
                <a:solidFill>
                  <a:srgbClr val="FF0000"/>
                </a:solidFill>
              </a:rPr>
              <a:t>soggetto appartenente ad un Gruppo Bancario paneuropeo</a:t>
            </a:r>
            <a:r>
              <a:rPr lang="it-IT" sz="1300" dirty="0">
                <a:solidFill>
                  <a:srgbClr val="FF0000"/>
                </a:solidFill>
              </a:rPr>
              <a:t>,</a:t>
            </a:r>
            <a:r>
              <a:rPr lang="it-IT" sz="1300" dirty="0"/>
              <a:t> vigilato da Banca d'Italia (</a:t>
            </a:r>
            <a:r>
              <a:rPr lang="it-IT" altLang="en-US" sz="1300" dirty="0"/>
              <a:t>iscritta alla sezione separata dell’Albo ex art. 106 TUB);</a:t>
            </a:r>
          </a:p>
          <a:p>
            <a:pPr marL="623888" indent="-171450" algn="just">
              <a:buClr>
                <a:schemeClr val="accent1"/>
              </a:buClr>
              <a:buFont typeface="Arial" panose="020B0604020202020204" pitchFamily="34" charset="0"/>
              <a:buChar char="•"/>
            </a:pPr>
            <a:endParaRPr lang="it-IT" altLang="en-US" sz="1300" dirty="0"/>
          </a:p>
          <a:p>
            <a:pPr marL="738188" indent="-285750" algn="just">
              <a:buClr>
                <a:schemeClr val="accent1"/>
              </a:buClr>
              <a:buFont typeface="Arial" panose="020B0604020202020204" pitchFamily="34" charset="0"/>
              <a:buChar char="•"/>
            </a:pPr>
            <a:r>
              <a:rPr lang="it-IT" altLang="en-US" sz="1300" dirty="0"/>
              <a:t>sinergie non solo con il prodotto tradizionale, il mandato fiduciario, ma con l'intera </a:t>
            </a:r>
            <a:r>
              <a:rPr lang="it-IT" altLang="en-US" sz="1300" b="1" dirty="0">
                <a:solidFill>
                  <a:srgbClr val="FF0000"/>
                </a:solidFill>
              </a:rPr>
              <a:t>gamma di prodotti ed architetture di prodotto "innovative" </a:t>
            </a:r>
            <a:r>
              <a:rPr lang="it-IT" altLang="en-US" sz="1300" dirty="0"/>
              <a:t>altamente sofisticate, in cui la componente specialistica è il valore chiave.</a:t>
            </a:r>
          </a:p>
          <a:p>
            <a:pPr marL="171450" indent="-171450" algn="just">
              <a:buFont typeface="Arial" panose="020B0604020202020204" pitchFamily="34" charset="0"/>
              <a:buChar char="•"/>
            </a:pPr>
            <a:endParaRPr lang="en-US" sz="1300" dirty="0"/>
          </a:p>
          <a:p>
            <a:pPr algn="just"/>
            <a:r>
              <a:rPr lang="en-US" sz="1300" dirty="0"/>
              <a:t>Il Trust è uno </a:t>
            </a:r>
            <a:r>
              <a:rPr lang="en-US" sz="1300" dirty="0" err="1"/>
              <a:t>strumento</a:t>
            </a:r>
            <a:r>
              <a:rPr lang="en-US" sz="1300" dirty="0"/>
              <a:t> </a:t>
            </a:r>
            <a:r>
              <a:rPr lang="en-US" sz="1300" dirty="0" err="1"/>
              <a:t>che</a:t>
            </a:r>
            <a:r>
              <a:rPr lang="en-US" sz="1300" dirty="0"/>
              <a:t> </a:t>
            </a:r>
            <a:r>
              <a:rPr lang="en-US" sz="1300" b="1" dirty="0" err="1">
                <a:solidFill>
                  <a:srgbClr val="FF0000"/>
                </a:solidFill>
              </a:rPr>
              <a:t>completa</a:t>
            </a:r>
            <a:r>
              <a:rPr lang="en-US" sz="1300" b="1" dirty="0">
                <a:solidFill>
                  <a:srgbClr val="FF0000"/>
                </a:solidFill>
              </a:rPr>
              <a:t> </a:t>
            </a:r>
            <a:r>
              <a:rPr lang="en-US" sz="1300" b="1" dirty="0" err="1">
                <a:solidFill>
                  <a:srgbClr val="FF0000"/>
                </a:solidFill>
              </a:rPr>
              <a:t>l’attività</a:t>
            </a:r>
            <a:r>
              <a:rPr lang="en-US" sz="1300" b="1" dirty="0">
                <a:solidFill>
                  <a:srgbClr val="FF0000"/>
                </a:solidFill>
              </a:rPr>
              <a:t> di </a:t>
            </a:r>
            <a:r>
              <a:rPr lang="en-US" sz="1300" b="1" dirty="0" err="1">
                <a:solidFill>
                  <a:srgbClr val="FF0000"/>
                </a:solidFill>
              </a:rPr>
              <a:t>consulenza</a:t>
            </a:r>
            <a:r>
              <a:rPr lang="en-US" sz="1300" b="1" dirty="0">
                <a:solidFill>
                  <a:srgbClr val="FF0000"/>
                </a:solidFill>
              </a:rPr>
              <a:t> </a:t>
            </a:r>
            <a:r>
              <a:rPr lang="en-US" sz="1300" b="1" dirty="0" err="1">
                <a:solidFill>
                  <a:srgbClr val="FF0000"/>
                </a:solidFill>
              </a:rPr>
              <a:t>patrimoniale</a:t>
            </a:r>
            <a:r>
              <a:rPr lang="en-US" sz="1300" b="1" dirty="0">
                <a:solidFill>
                  <a:srgbClr val="FF0000"/>
                </a:solidFill>
              </a:rPr>
              <a:t> </a:t>
            </a:r>
            <a:r>
              <a:rPr lang="en-US" sz="1300" dirty="0" err="1"/>
              <a:t>svolta</a:t>
            </a:r>
            <a:r>
              <a:rPr lang="en-US" sz="1300" dirty="0"/>
              <a:t> dal team di Wealth Advisory</a:t>
            </a:r>
          </a:p>
          <a:p>
            <a:pPr marL="179388" algn="just">
              <a:tabLst>
                <a:tab pos="452438" algn="l"/>
              </a:tabLst>
            </a:pPr>
            <a:endParaRPr lang="it-IT" altLang="en-US" sz="1300" dirty="0"/>
          </a:p>
          <a:p>
            <a:pPr algn="just"/>
            <a:endParaRPr lang="en-US" sz="1300" dirty="0"/>
          </a:p>
          <a:p>
            <a:pPr algn="just"/>
            <a:r>
              <a:rPr lang="en-US" sz="1300" dirty="0" err="1"/>
              <a:t>Oltre</a:t>
            </a:r>
            <a:r>
              <a:rPr lang="en-US" sz="1300" dirty="0"/>
              <a:t> </a:t>
            </a:r>
            <a:r>
              <a:rPr lang="en-US" sz="1300" dirty="0" err="1"/>
              <a:t>alla</a:t>
            </a:r>
            <a:r>
              <a:rPr lang="en-US" sz="1300" dirty="0"/>
              <a:t> </a:t>
            </a:r>
            <a:r>
              <a:rPr lang="en-US" sz="1300" dirty="0" err="1"/>
              <a:t>fase</a:t>
            </a:r>
            <a:r>
              <a:rPr lang="en-US" sz="1300" dirty="0"/>
              <a:t> </a:t>
            </a:r>
            <a:r>
              <a:rPr lang="en-US" sz="1300" dirty="0" err="1"/>
              <a:t>iniziale</a:t>
            </a:r>
            <a:r>
              <a:rPr lang="en-US" sz="1300" dirty="0"/>
              <a:t> di on-boarding, è </a:t>
            </a:r>
            <a:r>
              <a:rPr lang="en-US" sz="1300" dirty="0" err="1"/>
              <a:t>stato</a:t>
            </a:r>
            <a:r>
              <a:rPr lang="en-US" sz="1300" dirty="0"/>
              <a:t> </a:t>
            </a:r>
            <a:r>
              <a:rPr lang="en-US" sz="1300" dirty="0" err="1"/>
              <a:t>strutturato</a:t>
            </a:r>
            <a:r>
              <a:rPr lang="en-US" sz="1300" dirty="0"/>
              <a:t> un </a:t>
            </a:r>
            <a:r>
              <a:rPr lang="en-US" sz="1300" dirty="0" err="1"/>
              <a:t>processo</a:t>
            </a:r>
            <a:r>
              <a:rPr lang="en-US" sz="1300" dirty="0"/>
              <a:t> </a:t>
            </a:r>
            <a:r>
              <a:rPr lang="en-US" sz="1300" dirty="0" err="1"/>
              <a:t>decisionale</a:t>
            </a:r>
            <a:r>
              <a:rPr lang="en-US" sz="1300" dirty="0"/>
              <a:t> </a:t>
            </a:r>
            <a:r>
              <a:rPr lang="en-US" sz="1300" dirty="0" err="1"/>
              <a:t>interno</a:t>
            </a:r>
            <a:r>
              <a:rPr lang="en-US" sz="1300" dirty="0"/>
              <a:t> (</a:t>
            </a:r>
            <a:r>
              <a:rPr lang="en-US" sz="1300" dirty="0" err="1"/>
              <a:t>operatività</a:t>
            </a:r>
            <a:r>
              <a:rPr lang="en-US" sz="1300" dirty="0"/>
              <a:t>, </a:t>
            </a:r>
            <a:r>
              <a:rPr lang="en-US" sz="1300" dirty="0" err="1"/>
              <a:t>atti</a:t>
            </a:r>
            <a:r>
              <a:rPr lang="en-US" sz="1300" dirty="0"/>
              <a:t>, </a:t>
            </a:r>
            <a:r>
              <a:rPr lang="en-US" sz="1300" dirty="0" err="1"/>
              <a:t>collegialità</a:t>
            </a:r>
            <a:r>
              <a:rPr lang="en-US" sz="1300" dirty="0"/>
              <a:t> </a:t>
            </a:r>
            <a:r>
              <a:rPr lang="en-US" sz="1300" dirty="0" err="1"/>
              <a:t>ecc</a:t>
            </a:r>
            <a:r>
              <a:rPr lang="en-US" sz="1300" dirty="0"/>
              <a:t>.) in modo da </a:t>
            </a:r>
            <a:r>
              <a:rPr lang="en-US" sz="1300" dirty="0" err="1"/>
              <a:t>presidiare</a:t>
            </a:r>
            <a:r>
              <a:rPr lang="en-US" sz="1300" dirty="0"/>
              <a:t> </a:t>
            </a:r>
            <a:r>
              <a:rPr lang="en-US" sz="1300" dirty="0" err="1"/>
              <a:t>accuratamente</a:t>
            </a:r>
            <a:r>
              <a:rPr lang="en-US" sz="1300" dirty="0"/>
              <a:t> la </a:t>
            </a:r>
            <a:r>
              <a:rPr lang="en-US" sz="1300" dirty="0" err="1"/>
              <a:t>gestione</a:t>
            </a:r>
            <a:r>
              <a:rPr lang="en-US" sz="1300" dirty="0"/>
              <a:t> </a:t>
            </a:r>
            <a:r>
              <a:rPr lang="en-US" sz="1300" dirty="0" err="1"/>
              <a:t>dei</a:t>
            </a:r>
            <a:r>
              <a:rPr lang="en-US" sz="1300" dirty="0"/>
              <a:t> </a:t>
            </a:r>
            <a:r>
              <a:rPr lang="en-US" sz="1300" dirty="0" err="1"/>
              <a:t>beni</a:t>
            </a:r>
            <a:r>
              <a:rPr lang="en-US" sz="1300" dirty="0"/>
              <a:t> in trust in </a:t>
            </a:r>
            <a:r>
              <a:rPr lang="en-US" sz="1300" dirty="0" err="1"/>
              <a:t>maniera</a:t>
            </a:r>
            <a:r>
              <a:rPr lang="en-US" sz="1300" dirty="0"/>
              <a:t> </a:t>
            </a:r>
            <a:r>
              <a:rPr lang="en-US" sz="1300" dirty="0" err="1"/>
              <a:t>oculata</a:t>
            </a:r>
            <a:r>
              <a:rPr lang="en-US" sz="1300" dirty="0"/>
              <a:t> e </a:t>
            </a:r>
            <a:r>
              <a:rPr lang="en-US" sz="1300" dirty="0" err="1"/>
              <a:t>coerente</a:t>
            </a:r>
            <a:r>
              <a:rPr lang="en-US" sz="1300" dirty="0"/>
              <a:t> alle </a:t>
            </a:r>
            <a:r>
              <a:rPr lang="en-US" sz="1300" dirty="0" err="1"/>
              <a:t>finalità</a:t>
            </a:r>
            <a:r>
              <a:rPr lang="en-US" sz="1300" dirty="0"/>
              <a:t> </a:t>
            </a:r>
            <a:r>
              <a:rPr lang="en-US" sz="1300" dirty="0" err="1"/>
              <a:t>dello</a:t>
            </a:r>
            <a:r>
              <a:rPr lang="en-US" sz="1300" dirty="0"/>
              <a:t> </a:t>
            </a:r>
            <a:r>
              <a:rPr lang="en-US" sz="1300" dirty="0" err="1"/>
              <a:t>strumento</a:t>
            </a:r>
            <a:r>
              <a:rPr lang="en-US" sz="1300" dirty="0">
                <a:solidFill>
                  <a:srgbClr val="222944"/>
                </a:solidFill>
              </a:rPr>
              <a:t>.</a:t>
            </a:r>
          </a:p>
        </p:txBody>
      </p:sp>
    </p:spTree>
    <p:extLst>
      <p:ext uri="{BB962C8B-B14F-4D97-AF65-F5344CB8AC3E}">
        <p14:creationId xmlns:p14="http://schemas.microsoft.com/office/powerpoint/2010/main" val="24976423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52001" y="321401"/>
            <a:ext cx="8280813" cy="303453"/>
          </a:xfrm>
        </p:spPr>
        <p:txBody>
          <a:bodyPr/>
          <a:lstStyle/>
          <a:p>
            <a:r>
              <a:rPr lang="it-IT" sz="2000" dirty="0"/>
              <a:t>Passaggio generazionale</a:t>
            </a: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b="0" dirty="0">
                <a:solidFill>
                  <a:schemeClr val="bg1"/>
                </a:solidFill>
                <a:latin typeface="UniCredit" panose="02000506040000020004" pitchFamily="2" charset="77"/>
              </a:rPr>
              <a:t>Un caso di successo</a:t>
            </a:r>
          </a:p>
        </p:txBody>
      </p:sp>
      <p:sp>
        <p:nvSpPr>
          <p:cNvPr id="13" name="Text Placeholder 2">
            <a:extLst>
              <a:ext uri="{FF2B5EF4-FFF2-40B4-BE49-F238E27FC236}">
                <a16:creationId xmlns:a16="http://schemas.microsoft.com/office/drawing/2014/main" id="{735F8B35-45D2-4083-B854-F554D4309F1C}"/>
              </a:ext>
            </a:extLst>
          </p:cNvPr>
          <p:cNvSpPr txBox="1">
            <a:spLocks/>
          </p:cNvSpPr>
          <p:nvPr/>
        </p:nvSpPr>
        <p:spPr>
          <a:xfrm>
            <a:off x="481835" y="924923"/>
            <a:ext cx="1786815" cy="592657"/>
          </a:xfrm>
          <a:prstGeom prst="rect">
            <a:avLst/>
          </a:prstGeom>
        </p:spPr>
        <p:txBody>
          <a:bodyPr anchor="ctr"/>
          <a:lstStyle>
            <a:lvl1pPr marL="0" indent="0" algn="l" defTabSz="781643" rtl="0" eaLnBrk="1" latinLnBrk="0" hangingPunct="1">
              <a:spcBef>
                <a:spcPct val="20000"/>
              </a:spcBef>
              <a:buClr>
                <a:srgbClr val="FF6600"/>
              </a:buClr>
              <a:buFont typeface="Arial" panose="020B0604020202020204" pitchFamily="34" charset="0"/>
              <a:buNone/>
              <a:defRPr lang="en-US" sz="1600" b="1" kern="1200" dirty="0">
                <a:solidFill>
                  <a:srgbClr val="0070C0"/>
                </a:solidFill>
                <a:latin typeface="+mn-lt"/>
                <a:ea typeface="+mn-ea"/>
                <a:cs typeface="Arial"/>
              </a:defRPr>
            </a:lvl1pPr>
            <a:lvl2pPr marL="635086" indent="-244264"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2pPr>
            <a:lvl3pPr marL="977055"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3pPr>
            <a:lvl4pPr marL="1367878"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4pPr>
            <a:lvl5pPr marL="1758700" indent="-195410" algn="l" defTabSz="781643" rtl="0" eaLnBrk="1" latinLnBrk="0" hangingPunct="1">
              <a:spcBef>
                <a:spcPct val="20000"/>
              </a:spcBef>
              <a:buClr>
                <a:srgbClr val="FF6600"/>
              </a:buClr>
              <a:buFont typeface="Arial" panose="020B0604020202020204" pitchFamily="34" charset="0"/>
              <a:buChar char="•"/>
              <a:defRPr lang="en-US" sz="1454" kern="1200">
                <a:solidFill>
                  <a:schemeClr val="tx1"/>
                </a:solidFill>
                <a:latin typeface="+mn-lt"/>
                <a:ea typeface="+mn-ea"/>
                <a:cs typeface="+mn-cs"/>
              </a:defRPr>
            </a:lvl5pPr>
            <a:lvl6pPr marL="2149522"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6pPr>
            <a:lvl7pPr marL="2540344"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7pPr>
            <a:lvl8pPr marL="2931166"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8pPr>
            <a:lvl9pPr marL="3321990"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9pPr>
          </a:lstStyle>
          <a:p>
            <a:pPr lvl="0" defTabSz="861996">
              <a:spcBef>
                <a:spcPts val="0"/>
              </a:spcBef>
              <a:defRPr/>
            </a:pPr>
            <a:r>
              <a:rPr lang="it-IT" sz="1400" dirty="0">
                <a:solidFill>
                  <a:schemeClr val="accent1"/>
                </a:solidFill>
                <a:latin typeface="+mj-lt"/>
              </a:rPr>
              <a:t>Famiglia</a:t>
            </a:r>
          </a:p>
        </p:txBody>
      </p:sp>
      <p:sp>
        <p:nvSpPr>
          <p:cNvPr id="22" name="Text Placeholder 2">
            <a:extLst>
              <a:ext uri="{FF2B5EF4-FFF2-40B4-BE49-F238E27FC236}">
                <a16:creationId xmlns:a16="http://schemas.microsoft.com/office/drawing/2014/main" id="{E6D23434-5515-4F44-BB5E-4475386A92B1}"/>
              </a:ext>
            </a:extLst>
          </p:cNvPr>
          <p:cNvSpPr txBox="1">
            <a:spLocks/>
          </p:cNvSpPr>
          <p:nvPr/>
        </p:nvSpPr>
        <p:spPr>
          <a:xfrm>
            <a:off x="481835" y="2045400"/>
            <a:ext cx="1848775" cy="592657"/>
          </a:xfrm>
          <a:prstGeom prst="rect">
            <a:avLst/>
          </a:prstGeom>
        </p:spPr>
        <p:txBody>
          <a:bodyPr anchor="ctr"/>
          <a:lstStyle>
            <a:lvl1pPr marL="0" indent="0" algn="l" defTabSz="781643" rtl="0" eaLnBrk="1" latinLnBrk="0" hangingPunct="1">
              <a:spcBef>
                <a:spcPct val="20000"/>
              </a:spcBef>
              <a:buClr>
                <a:srgbClr val="FF6600"/>
              </a:buClr>
              <a:buFont typeface="Arial" panose="020B0604020202020204" pitchFamily="34" charset="0"/>
              <a:buNone/>
              <a:defRPr lang="en-US" sz="1600" b="1" kern="1200" dirty="0">
                <a:solidFill>
                  <a:srgbClr val="0070C0"/>
                </a:solidFill>
                <a:latin typeface="+mn-lt"/>
                <a:ea typeface="+mn-ea"/>
                <a:cs typeface="Arial"/>
              </a:defRPr>
            </a:lvl1pPr>
            <a:lvl2pPr marL="635086" indent="-244264"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2pPr>
            <a:lvl3pPr marL="977055"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3pPr>
            <a:lvl4pPr marL="1367878"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4pPr>
            <a:lvl5pPr marL="1758700" indent="-195410" algn="l" defTabSz="781643" rtl="0" eaLnBrk="1" latinLnBrk="0" hangingPunct="1">
              <a:spcBef>
                <a:spcPct val="20000"/>
              </a:spcBef>
              <a:buClr>
                <a:srgbClr val="FF6600"/>
              </a:buClr>
              <a:buFont typeface="Arial" panose="020B0604020202020204" pitchFamily="34" charset="0"/>
              <a:buChar char="•"/>
              <a:defRPr lang="en-US" sz="1454" kern="1200">
                <a:solidFill>
                  <a:schemeClr val="tx1"/>
                </a:solidFill>
                <a:latin typeface="+mn-lt"/>
                <a:ea typeface="+mn-ea"/>
                <a:cs typeface="+mn-cs"/>
              </a:defRPr>
            </a:lvl5pPr>
            <a:lvl6pPr marL="2149522"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6pPr>
            <a:lvl7pPr marL="2540344"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7pPr>
            <a:lvl8pPr marL="2931166"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8pPr>
            <a:lvl9pPr marL="3321990"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9pPr>
          </a:lstStyle>
          <a:p>
            <a:pPr defTabSz="861996">
              <a:spcBef>
                <a:spcPts val="0"/>
              </a:spcBef>
              <a:defRPr/>
            </a:pPr>
            <a:r>
              <a:rPr lang="it-IT" sz="1400" dirty="0">
                <a:solidFill>
                  <a:schemeClr val="accent1"/>
                </a:solidFill>
                <a:latin typeface="+mj-lt"/>
              </a:rPr>
              <a:t>Azienda</a:t>
            </a:r>
          </a:p>
        </p:txBody>
      </p:sp>
      <p:sp>
        <p:nvSpPr>
          <p:cNvPr id="29" name="Text Placeholder 2">
            <a:extLst>
              <a:ext uri="{FF2B5EF4-FFF2-40B4-BE49-F238E27FC236}">
                <a16:creationId xmlns:a16="http://schemas.microsoft.com/office/drawing/2014/main" id="{C0DB1345-8AB1-4FD6-BB23-9FAF87FED4D5}"/>
              </a:ext>
            </a:extLst>
          </p:cNvPr>
          <p:cNvSpPr txBox="1">
            <a:spLocks/>
          </p:cNvSpPr>
          <p:nvPr/>
        </p:nvSpPr>
        <p:spPr>
          <a:xfrm>
            <a:off x="503085" y="2945442"/>
            <a:ext cx="2184061" cy="592657"/>
          </a:xfrm>
          <a:prstGeom prst="rect">
            <a:avLst/>
          </a:prstGeom>
        </p:spPr>
        <p:txBody>
          <a:bodyPr anchor="ctr"/>
          <a:lstStyle>
            <a:lvl1pPr marL="0" indent="0" algn="l" defTabSz="781643" rtl="0" eaLnBrk="1" latinLnBrk="0" hangingPunct="1">
              <a:spcBef>
                <a:spcPct val="20000"/>
              </a:spcBef>
              <a:buClr>
                <a:srgbClr val="FF6600"/>
              </a:buClr>
              <a:buFont typeface="Arial" panose="020B0604020202020204" pitchFamily="34" charset="0"/>
              <a:buNone/>
              <a:defRPr lang="en-US" sz="1600" b="1" kern="1200" dirty="0">
                <a:solidFill>
                  <a:srgbClr val="0070C0"/>
                </a:solidFill>
                <a:latin typeface="+mn-lt"/>
                <a:ea typeface="+mn-ea"/>
                <a:cs typeface="Arial"/>
              </a:defRPr>
            </a:lvl1pPr>
            <a:lvl2pPr marL="635086" indent="-244264"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2pPr>
            <a:lvl3pPr marL="977055"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3pPr>
            <a:lvl4pPr marL="1367878"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4pPr>
            <a:lvl5pPr marL="1758700" indent="-195410" algn="l" defTabSz="781643" rtl="0" eaLnBrk="1" latinLnBrk="0" hangingPunct="1">
              <a:spcBef>
                <a:spcPct val="20000"/>
              </a:spcBef>
              <a:buClr>
                <a:srgbClr val="FF6600"/>
              </a:buClr>
              <a:buFont typeface="Arial" panose="020B0604020202020204" pitchFamily="34" charset="0"/>
              <a:buChar char="•"/>
              <a:defRPr lang="en-US" sz="1454" kern="1200">
                <a:solidFill>
                  <a:schemeClr val="tx1"/>
                </a:solidFill>
                <a:latin typeface="+mn-lt"/>
                <a:ea typeface="+mn-ea"/>
                <a:cs typeface="+mn-cs"/>
              </a:defRPr>
            </a:lvl5pPr>
            <a:lvl6pPr marL="2149522"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6pPr>
            <a:lvl7pPr marL="2540344"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7pPr>
            <a:lvl8pPr marL="2931166"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8pPr>
            <a:lvl9pPr marL="3321990"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9pPr>
          </a:lstStyle>
          <a:p>
            <a:pPr lvl="0" defTabSz="861996">
              <a:spcBef>
                <a:spcPts val="0"/>
              </a:spcBef>
              <a:defRPr/>
            </a:pPr>
            <a:r>
              <a:rPr lang="it-IT" sz="1400" dirty="0">
                <a:solidFill>
                  <a:schemeClr val="accent1"/>
                </a:solidFill>
                <a:latin typeface="+mj-lt"/>
              </a:rPr>
              <a:t>Governance</a:t>
            </a:r>
          </a:p>
        </p:txBody>
      </p:sp>
      <p:sp>
        <p:nvSpPr>
          <p:cNvPr id="36" name="Text Placeholder 2">
            <a:extLst>
              <a:ext uri="{FF2B5EF4-FFF2-40B4-BE49-F238E27FC236}">
                <a16:creationId xmlns:a16="http://schemas.microsoft.com/office/drawing/2014/main" id="{57AC7546-02BF-4E20-A973-3D045E2525D3}"/>
              </a:ext>
            </a:extLst>
          </p:cNvPr>
          <p:cNvSpPr txBox="1">
            <a:spLocks/>
          </p:cNvSpPr>
          <p:nvPr/>
        </p:nvSpPr>
        <p:spPr>
          <a:xfrm>
            <a:off x="503086" y="3892480"/>
            <a:ext cx="2184061" cy="592657"/>
          </a:xfrm>
          <a:prstGeom prst="rect">
            <a:avLst/>
          </a:prstGeom>
        </p:spPr>
        <p:txBody>
          <a:bodyPr anchor="ctr"/>
          <a:lstStyle>
            <a:lvl1pPr marL="0" indent="0" algn="l" defTabSz="781643" rtl="0" eaLnBrk="1" latinLnBrk="0" hangingPunct="1">
              <a:spcBef>
                <a:spcPct val="20000"/>
              </a:spcBef>
              <a:buClr>
                <a:srgbClr val="FF6600"/>
              </a:buClr>
              <a:buFont typeface="Arial" panose="020B0604020202020204" pitchFamily="34" charset="0"/>
              <a:buNone/>
              <a:defRPr lang="en-US" sz="1600" b="1" kern="1200" dirty="0">
                <a:solidFill>
                  <a:srgbClr val="0070C0"/>
                </a:solidFill>
                <a:latin typeface="+mn-lt"/>
                <a:ea typeface="+mn-ea"/>
                <a:cs typeface="Arial"/>
              </a:defRPr>
            </a:lvl1pPr>
            <a:lvl2pPr marL="635086" indent="-244264"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2pPr>
            <a:lvl3pPr marL="977055"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3pPr>
            <a:lvl4pPr marL="1367878"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4pPr>
            <a:lvl5pPr marL="1758700" indent="-195410" algn="l" defTabSz="781643" rtl="0" eaLnBrk="1" latinLnBrk="0" hangingPunct="1">
              <a:spcBef>
                <a:spcPct val="20000"/>
              </a:spcBef>
              <a:buClr>
                <a:srgbClr val="FF6600"/>
              </a:buClr>
              <a:buFont typeface="Arial" panose="020B0604020202020204" pitchFamily="34" charset="0"/>
              <a:buChar char="•"/>
              <a:defRPr lang="en-US" sz="1454" kern="1200">
                <a:solidFill>
                  <a:schemeClr val="tx1"/>
                </a:solidFill>
                <a:latin typeface="+mn-lt"/>
                <a:ea typeface="+mn-ea"/>
                <a:cs typeface="+mn-cs"/>
              </a:defRPr>
            </a:lvl5pPr>
            <a:lvl6pPr marL="2149522"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6pPr>
            <a:lvl7pPr marL="2540344"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7pPr>
            <a:lvl8pPr marL="2931166"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8pPr>
            <a:lvl9pPr marL="3321990"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9pPr>
          </a:lstStyle>
          <a:p>
            <a:pPr defTabSz="861996">
              <a:spcBef>
                <a:spcPts val="0"/>
              </a:spcBef>
              <a:defRPr/>
            </a:pPr>
            <a:r>
              <a:rPr lang="it-IT" sz="1400" dirty="0">
                <a:solidFill>
                  <a:schemeClr val="accent1"/>
                </a:solidFill>
                <a:latin typeface="+mj-lt"/>
              </a:rPr>
              <a:t>Fondazione</a:t>
            </a:r>
          </a:p>
        </p:txBody>
      </p:sp>
      <p:grpSp>
        <p:nvGrpSpPr>
          <p:cNvPr id="41" name="Gruppo 40">
            <a:extLst>
              <a:ext uri="{FF2B5EF4-FFF2-40B4-BE49-F238E27FC236}">
                <a16:creationId xmlns:a16="http://schemas.microsoft.com/office/drawing/2014/main" id="{BE5969B7-6812-4C90-9BD7-43949B264F25}"/>
              </a:ext>
            </a:extLst>
          </p:cNvPr>
          <p:cNvGrpSpPr/>
          <p:nvPr/>
        </p:nvGrpSpPr>
        <p:grpSpPr>
          <a:xfrm>
            <a:off x="2462058" y="923871"/>
            <a:ext cx="6264027" cy="792000"/>
            <a:chOff x="3335937" y="1478734"/>
            <a:chExt cx="6223089" cy="792000"/>
          </a:xfrm>
        </p:grpSpPr>
        <p:sp>
          <p:nvSpPr>
            <p:cNvPr id="42" name="Text Placeholder 6">
              <a:extLst>
                <a:ext uri="{FF2B5EF4-FFF2-40B4-BE49-F238E27FC236}">
                  <a16:creationId xmlns:a16="http://schemas.microsoft.com/office/drawing/2014/main" id="{AC5007BC-8692-401F-BB54-DFA488509BB6}"/>
                </a:ext>
              </a:extLst>
            </p:cNvPr>
            <p:cNvSpPr txBox="1">
              <a:spLocks/>
            </p:cNvSpPr>
            <p:nvPr/>
          </p:nvSpPr>
          <p:spPr>
            <a:xfrm>
              <a:off x="3562406" y="1645960"/>
              <a:ext cx="5996620" cy="433798"/>
            </a:xfrm>
            <a:prstGeom prst="rect">
              <a:avLst/>
            </a:prstGeom>
          </p:spPr>
          <p:txBody>
            <a:bodyPr/>
            <a:lstStyle>
              <a:lvl1pPr marL="342788" indent="-342788"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1pPr>
              <a:lvl2pPr marL="742704" indent="-285655"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2pPr>
              <a:lvl3pPr marL="1142621"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3pPr>
              <a:lvl4pPr marL="1599670"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4pPr>
              <a:lvl5pPr marL="2056718" indent="-228523" algn="l" defTabSz="914096" rtl="0" eaLnBrk="1" latinLnBrk="0" hangingPunct="1">
                <a:spcBef>
                  <a:spcPct val="20000"/>
                </a:spcBef>
                <a:buClr>
                  <a:srgbClr val="FF6600"/>
                </a:buClr>
                <a:buFont typeface="Arial" panose="020B0604020202020204" pitchFamily="34" charset="0"/>
                <a:buChar char="•"/>
                <a:defRPr lang="en-US" sz="1700" kern="1200">
                  <a:solidFill>
                    <a:schemeClr val="tx1"/>
                  </a:solidFill>
                  <a:latin typeface="+mn-lt"/>
                  <a:ea typeface="+mn-ea"/>
                  <a:cs typeface="+mn-cs"/>
                </a:defRPr>
              </a:lvl5pPr>
              <a:lvl6pPr marL="2513767"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2970815"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427863"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3884914"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lvl="0" indent="0">
                <a:spcBef>
                  <a:spcPts val="0"/>
                </a:spcBef>
                <a:buNone/>
                <a:defRPr/>
              </a:pPr>
              <a:r>
                <a:rPr lang="it-IT" sz="1100" dirty="0">
                  <a:solidFill>
                    <a:prstClr val="black"/>
                  </a:solidFill>
                  <a:cs typeface="Arial" panose="020B0604020202020204" pitchFamily="34" charset="0"/>
                </a:rPr>
                <a:t>Imprenditore vedovo, con una figlia coniugata e 4 nipoti tra i 22 e i 29 anni</a:t>
              </a:r>
            </a:p>
          </p:txBody>
        </p:sp>
        <p:cxnSp>
          <p:nvCxnSpPr>
            <p:cNvPr id="43" name="Connettore 1 14">
              <a:extLst>
                <a:ext uri="{FF2B5EF4-FFF2-40B4-BE49-F238E27FC236}">
                  <a16:creationId xmlns:a16="http://schemas.microsoft.com/office/drawing/2014/main" id="{288B8B85-3E3D-4902-83F5-57390C227291}"/>
                </a:ext>
              </a:extLst>
            </p:cNvPr>
            <p:cNvCxnSpPr>
              <a:cxnSpLocks/>
            </p:cNvCxnSpPr>
            <p:nvPr/>
          </p:nvCxnSpPr>
          <p:spPr>
            <a:xfrm>
              <a:off x="3335937" y="1478734"/>
              <a:ext cx="0" cy="792000"/>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grpSp>
      <p:grpSp>
        <p:nvGrpSpPr>
          <p:cNvPr id="44" name="Gruppo 43">
            <a:extLst>
              <a:ext uri="{FF2B5EF4-FFF2-40B4-BE49-F238E27FC236}">
                <a16:creationId xmlns:a16="http://schemas.microsoft.com/office/drawing/2014/main" id="{B45A4411-DE28-408D-921A-1B94AE616FC5}"/>
              </a:ext>
            </a:extLst>
          </p:cNvPr>
          <p:cNvGrpSpPr/>
          <p:nvPr/>
        </p:nvGrpSpPr>
        <p:grpSpPr>
          <a:xfrm>
            <a:off x="2462057" y="1894004"/>
            <a:ext cx="6264019" cy="821026"/>
            <a:chOff x="3335937" y="2947581"/>
            <a:chExt cx="6223081" cy="821026"/>
          </a:xfrm>
        </p:grpSpPr>
        <p:sp>
          <p:nvSpPr>
            <p:cNvPr id="45" name="Text Placeholder 6">
              <a:extLst>
                <a:ext uri="{FF2B5EF4-FFF2-40B4-BE49-F238E27FC236}">
                  <a16:creationId xmlns:a16="http://schemas.microsoft.com/office/drawing/2014/main" id="{C3302407-B7CC-488C-9201-E3C40201AC33}"/>
                </a:ext>
              </a:extLst>
            </p:cNvPr>
            <p:cNvSpPr txBox="1">
              <a:spLocks/>
            </p:cNvSpPr>
            <p:nvPr/>
          </p:nvSpPr>
          <p:spPr>
            <a:xfrm>
              <a:off x="3562406" y="2947581"/>
              <a:ext cx="5996612" cy="821026"/>
            </a:xfrm>
            <a:prstGeom prst="rect">
              <a:avLst/>
            </a:prstGeom>
          </p:spPr>
          <p:txBody>
            <a:bodyPr/>
            <a:lstStyle>
              <a:defPPr>
                <a:defRPr lang="it-IT"/>
              </a:defPPr>
              <a:lvl1pPr indent="0" defTabSz="914096">
                <a:spcBef>
                  <a:spcPts val="0"/>
                </a:spcBef>
                <a:buClr>
                  <a:srgbClr val="FF6600"/>
                </a:buClr>
                <a:buFont typeface="Arial" panose="020B0604020202020204" pitchFamily="34" charset="0"/>
                <a:buNone/>
                <a:defRPr sz="1200">
                  <a:solidFill>
                    <a:prstClr val="black"/>
                  </a:solidFill>
                </a:defRPr>
              </a:lvl1pPr>
              <a:lvl2pPr marL="742704" indent="-285655" defTabSz="914096">
                <a:spcBef>
                  <a:spcPct val="20000"/>
                </a:spcBef>
                <a:buClr>
                  <a:srgbClr val="FF6600"/>
                </a:buClr>
                <a:buFont typeface="Arial" panose="020B0604020202020204" pitchFamily="34" charset="0"/>
                <a:buChar char="•"/>
                <a:defRPr sz="1700"/>
              </a:lvl2pPr>
              <a:lvl3pPr marL="1142621" indent="-228523" defTabSz="914096">
                <a:spcBef>
                  <a:spcPct val="20000"/>
                </a:spcBef>
                <a:buClr>
                  <a:srgbClr val="FF6600"/>
                </a:buClr>
                <a:buFont typeface="Arial" panose="020B0604020202020204" pitchFamily="34" charset="0"/>
                <a:buChar char="•"/>
                <a:defRPr sz="1700"/>
              </a:lvl3pPr>
              <a:lvl4pPr marL="1599670" indent="-228523" defTabSz="914096">
                <a:spcBef>
                  <a:spcPct val="20000"/>
                </a:spcBef>
                <a:buClr>
                  <a:srgbClr val="FF6600"/>
                </a:buClr>
                <a:buFont typeface="Arial" panose="020B0604020202020204" pitchFamily="34" charset="0"/>
                <a:buChar char="•"/>
                <a:defRPr sz="1700"/>
              </a:lvl4pPr>
              <a:lvl5pPr marL="2056718" indent="-228523" defTabSz="914096">
                <a:spcBef>
                  <a:spcPct val="20000"/>
                </a:spcBef>
                <a:buClr>
                  <a:srgbClr val="FF6600"/>
                </a:buClr>
                <a:buFont typeface="Arial" panose="020B0604020202020204" pitchFamily="34" charset="0"/>
                <a:buChar char="•"/>
                <a:defRPr sz="1700"/>
              </a:lvl5pPr>
              <a:lvl6pPr marL="2513767" indent="-228523" defTabSz="914096">
                <a:spcBef>
                  <a:spcPct val="20000"/>
                </a:spcBef>
                <a:buFont typeface="Arial" panose="020B0604020202020204" pitchFamily="34" charset="0"/>
                <a:buChar char="•"/>
                <a:defRPr sz="2100"/>
              </a:lvl6pPr>
              <a:lvl7pPr marL="2970815" indent="-228523" defTabSz="914096">
                <a:spcBef>
                  <a:spcPct val="20000"/>
                </a:spcBef>
                <a:buFont typeface="Arial" panose="020B0604020202020204" pitchFamily="34" charset="0"/>
                <a:buChar char="•"/>
                <a:defRPr sz="2100"/>
              </a:lvl7pPr>
              <a:lvl8pPr marL="3427863" indent="-228523" defTabSz="914096">
                <a:spcBef>
                  <a:spcPct val="20000"/>
                </a:spcBef>
                <a:buFont typeface="Arial" panose="020B0604020202020204" pitchFamily="34" charset="0"/>
                <a:buChar char="•"/>
                <a:defRPr sz="2100"/>
              </a:lvl8pPr>
              <a:lvl9pPr marL="3884914" indent="-228523" defTabSz="914096">
                <a:spcBef>
                  <a:spcPct val="20000"/>
                </a:spcBef>
                <a:buFont typeface="Arial" panose="020B0604020202020204" pitchFamily="34" charset="0"/>
                <a:buChar char="•"/>
                <a:defRPr sz="2100"/>
              </a:lvl9pPr>
            </a:lstStyle>
            <a:p>
              <a:pPr lvl="0" defTabSz="457051">
                <a:buClr>
                  <a:srgbClr val="205494"/>
                </a:buClr>
                <a:defRPr/>
              </a:pPr>
              <a:r>
                <a:rPr lang="it-IT" sz="1100" dirty="0">
                  <a:cs typeface="Arial" panose="020B0604020202020204" pitchFamily="34" charset="0"/>
                </a:rPr>
                <a:t>Holding di partecipazioni intestata a padre e figlia</a:t>
              </a:r>
            </a:p>
            <a:p>
              <a:pPr lvl="0" defTabSz="457051">
                <a:buClr>
                  <a:srgbClr val="205494"/>
                </a:buClr>
                <a:defRPr/>
              </a:pPr>
              <a:r>
                <a:rPr lang="it-IT" sz="1100" dirty="0">
                  <a:cs typeface="Arial" panose="020B0604020202020204" pitchFamily="34" charset="0"/>
                </a:rPr>
                <a:t>La holding detiene l’80% della subholding che a sua volta detiene le partecipazioni nelle società operative</a:t>
              </a:r>
            </a:p>
            <a:p>
              <a:pPr lvl="0" defTabSz="457051">
                <a:buClr>
                  <a:srgbClr val="205494"/>
                </a:buClr>
                <a:defRPr/>
              </a:pPr>
              <a:r>
                <a:rPr lang="it-IT" sz="1100" dirty="0">
                  <a:cs typeface="Arial" panose="020B0604020202020204" pitchFamily="34" charset="0"/>
                </a:rPr>
                <a:t>Il restante 15% della subholding è di proprietà del </a:t>
              </a:r>
              <a:r>
                <a:rPr lang="it-IT" sz="1100">
                  <a:cs typeface="Arial" panose="020B0604020202020204" pitchFamily="34" charset="0"/>
                </a:rPr>
                <a:t>CEO e altri </a:t>
              </a:r>
              <a:r>
                <a:rPr lang="it-IT" sz="1100" dirty="0">
                  <a:cs typeface="Arial" panose="020B0604020202020204" pitchFamily="34" charset="0"/>
                </a:rPr>
                <a:t>soci di minoranza</a:t>
              </a:r>
            </a:p>
          </p:txBody>
        </p:sp>
        <p:cxnSp>
          <p:nvCxnSpPr>
            <p:cNvPr id="46" name="Connettore 1 23">
              <a:extLst>
                <a:ext uri="{FF2B5EF4-FFF2-40B4-BE49-F238E27FC236}">
                  <a16:creationId xmlns:a16="http://schemas.microsoft.com/office/drawing/2014/main" id="{6BC6B77D-8F10-407E-9CB2-0311286A4896}"/>
                </a:ext>
              </a:extLst>
            </p:cNvPr>
            <p:cNvCxnSpPr>
              <a:cxnSpLocks/>
            </p:cNvCxnSpPr>
            <p:nvPr/>
          </p:nvCxnSpPr>
          <p:spPr>
            <a:xfrm>
              <a:off x="3335937" y="2962094"/>
              <a:ext cx="0" cy="792000"/>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grpSp>
      <p:grpSp>
        <p:nvGrpSpPr>
          <p:cNvPr id="47" name="Gruppo 46">
            <a:extLst>
              <a:ext uri="{FF2B5EF4-FFF2-40B4-BE49-F238E27FC236}">
                <a16:creationId xmlns:a16="http://schemas.microsoft.com/office/drawing/2014/main" id="{4A3DE16F-CEC4-48F0-B4F3-4CF325997EDE}"/>
              </a:ext>
            </a:extLst>
          </p:cNvPr>
          <p:cNvGrpSpPr/>
          <p:nvPr/>
        </p:nvGrpSpPr>
        <p:grpSpPr>
          <a:xfrm>
            <a:off x="2462058" y="2849702"/>
            <a:ext cx="6450294" cy="792000"/>
            <a:chOff x="3335937" y="4338823"/>
            <a:chExt cx="6408138" cy="792000"/>
          </a:xfrm>
        </p:grpSpPr>
        <p:sp>
          <p:nvSpPr>
            <p:cNvPr id="48" name="Text Placeholder 6">
              <a:extLst>
                <a:ext uri="{FF2B5EF4-FFF2-40B4-BE49-F238E27FC236}">
                  <a16:creationId xmlns:a16="http://schemas.microsoft.com/office/drawing/2014/main" id="{4FBAA840-E9F3-498F-8899-97EFD3DC56C9}"/>
                </a:ext>
              </a:extLst>
            </p:cNvPr>
            <p:cNvSpPr txBox="1">
              <a:spLocks/>
            </p:cNvSpPr>
            <p:nvPr/>
          </p:nvSpPr>
          <p:spPr>
            <a:xfrm>
              <a:off x="3562406" y="4417704"/>
              <a:ext cx="6181669" cy="634238"/>
            </a:xfrm>
            <a:prstGeom prst="rect">
              <a:avLst/>
            </a:prstGeom>
          </p:spPr>
          <p:txBody>
            <a:bodyPr/>
            <a:lstStyle>
              <a:defPPr>
                <a:defRPr lang="it-IT"/>
              </a:defPPr>
              <a:lvl1pPr indent="0" defTabSz="914096">
                <a:spcBef>
                  <a:spcPts val="0"/>
                </a:spcBef>
                <a:buClr>
                  <a:srgbClr val="FF6600"/>
                </a:buClr>
                <a:buFont typeface="Arial" panose="020B0604020202020204" pitchFamily="34" charset="0"/>
                <a:buNone/>
                <a:defRPr sz="1200">
                  <a:solidFill>
                    <a:prstClr val="black"/>
                  </a:solidFill>
                </a:defRPr>
              </a:lvl1pPr>
              <a:lvl2pPr marL="742704" indent="-285655" defTabSz="914096">
                <a:spcBef>
                  <a:spcPct val="20000"/>
                </a:spcBef>
                <a:buClr>
                  <a:srgbClr val="FF6600"/>
                </a:buClr>
                <a:buFont typeface="Arial" panose="020B0604020202020204" pitchFamily="34" charset="0"/>
                <a:buChar char="•"/>
                <a:defRPr sz="1700"/>
              </a:lvl2pPr>
              <a:lvl3pPr marL="1142621" indent="-228523" defTabSz="914096">
                <a:spcBef>
                  <a:spcPct val="20000"/>
                </a:spcBef>
                <a:buClr>
                  <a:srgbClr val="FF6600"/>
                </a:buClr>
                <a:buFont typeface="Arial" panose="020B0604020202020204" pitchFamily="34" charset="0"/>
                <a:buChar char="•"/>
                <a:defRPr sz="1700"/>
              </a:lvl3pPr>
              <a:lvl4pPr marL="1599670" indent="-228523" defTabSz="914096">
                <a:spcBef>
                  <a:spcPct val="20000"/>
                </a:spcBef>
                <a:buClr>
                  <a:srgbClr val="FF6600"/>
                </a:buClr>
                <a:buFont typeface="Arial" panose="020B0604020202020204" pitchFamily="34" charset="0"/>
                <a:buChar char="•"/>
                <a:defRPr sz="1700"/>
              </a:lvl4pPr>
              <a:lvl5pPr marL="2056718" indent="-228523" defTabSz="914096">
                <a:spcBef>
                  <a:spcPct val="20000"/>
                </a:spcBef>
                <a:buClr>
                  <a:srgbClr val="FF6600"/>
                </a:buClr>
                <a:buFont typeface="Arial" panose="020B0604020202020204" pitchFamily="34" charset="0"/>
                <a:buChar char="•"/>
                <a:defRPr sz="1700"/>
              </a:lvl5pPr>
              <a:lvl6pPr marL="2513767" indent="-228523" defTabSz="914096">
                <a:spcBef>
                  <a:spcPct val="20000"/>
                </a:spcBef>
                <a:buFont typeface="Arial" panose="020B0604020202020204" pitchFamily="34" charset="0"/>
                <a:buChar char="•"/>
                <a:defRPr sz="2100"/>
              </a:lvl6pPr>
              <a:lvl7pPr marL="2970815" indent="-228523" defTabSz="914096">
                <a:spcBef>
                  <a:spcPct val="20000"/>
                </a:spcBef>
                <a:buFont typeface="Arial" panose="020B0604020202020204" pitchFamily="34" charset="0"/>
                <a:buChar char="•"/>
                <a:defRPr sz="2100"/>
              </a:lvl7pPr>
              <a:lvl8pPr marL="3427863" indent="-228523" defTabSz="914096">
                <a:spcBef>
                  <a:spcPct val="20000"/>
                </a:spcBef>
                <a:buFont typeface="Arial" panose="020B0604020202020204" pitchFamily="34" charset="0"/>
                <a:buChar char="•"/>
                <a:defRPr sz="2100"/>
              </a:lvl8pPr>
              <a:lvl9pPr marL="3884914" indent="-228523" defTabSz="914096">
                <a:spcBef>
                  <a:spcPct val="20000"/>
                </a:spcBef>
                <a:buFont typeface="Arial" panose="020B0604020202020204" pitchFamily="34" charset="0"/>
                <a:buChar char="•"/>
                <a:defRPr sz="2100"/>
              </a:lvl9pPr>
            </a:lstStyle>
            <a:p>
              <a:pPr lvl="0" defTabSz="457051">
                <a:buClr>
                  <a:srgbClr val="205494"/>
                </a:buClr>
                <a:defRPr/>
              </a:pPr>
              <a:r>
                <a:rPr lang="it-IT" sz="1100" dirty="0">
                  <a:cs typeface="Arial" panose="020B0604020202020204" pitchFamily="34" charset="0"/>
                </a:rPr>
                <a:t>Amministratore Unico della holding: figlia</a:t>
              </a:r>
            </a:p>
            <a:p>
              <a:pPr lvl="0" defTabSz="457051">
                <a:buClr>
                  <a:srgbClr val="205494"/>
                </a:buClr>
                <a:defRPr/>
              </a:pPr>
              <a:r>
                <a:rPr lang="it-IT" sz="1100" dirty="0">
                  <a:cs typeface="Arial" panose="020B0604020202020204" pitchFamily="34" charset="0"/>
                </a:rPr>
                <a:t>CDA operativa: padre - presidente, CEO esterno, 2 consiglieri esterni </a:t>
              </a:r>
            </a:p>
            <a:p>
              <a:pPr lvl="0" defTabSz="457051">
                <a:buClr>
                  <a:srgbClr val="205494"/>
                </a:buClr>
                <a:defRPr/>
              </a:pPr>
              <a:endParaRPr lang="it-IT" sz="1100" dirty="0">
                <a:cs typeface="Arial" panose="020B0604020202020204" pitchFamily="34" charset="0"/>
              </a:endParaRPr>
            </a:p>
          </p:txBody>
        </p:sp>
        <p:cxnSp>
          <p:nvCxnSpPr>
            <p:cNvPr id="49" name="Connettore 1 33">
              <a:extLst>
                <a:ext uri="{FF2B5EF4-FFF2-40B4-BE49-F238E27FC236}">
                  <a16:creationId xmlns:a16="http://schemas.microsoft.com/office/drawing/2014/main" id="{E19032E9-1296-4B45-ACC6-61C745D17D63}"/>
                </a:ext>
              </a:extLst>
            </p:cNvPr>
            <p:cNvCxnSpPr>
              <a:cxnSpLocks/>
            </p:cNvCxnSpPr>
            <p:nvPr/>
          </p:nvCxnSpPr>
          <p:spPr>
            <a:xfrm>
              <a:off x="3335937" y="4338823"/>
              <a:ext cx="0" cy="792000"/>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grpSp>
      <p:grpSp>
        <p:nvGrpSpPr>
          <p:cNvPr id="50" name="Gruppo 49">
            <a:extLst>
              <a:ext uri="{FF2B5EF4-FFF2-40B4-BE49-F238E27FC236}">
                <a16:creationId xmlns:a16="http://schemas.microsoft.com/office/drawing/2014/main" id="{47FCD6A5-37A2-4463-865B-D69712267EBD}"/>
              </a:ext>
            </a:extLst>
          </p:cNvPr>
          <p:cNvGrpSpPr/>
          <p:nvPr/>
        </p:nvGrpSpPr>
        <p:grpSpPr>
          <a:xfrm>
            <a:off x="2462058" y="3776374"/>
            <a:ext cx="6261146" cy="812914"/>
            <a:chOff x="3335937" y="5712019"/>
            <a:chExt cx="6220226" cy="812914"/>
          </a:xfrm>
        </p:grpSpPr>
        <p:sp>
          <p:nvSpPr>
            <p:cNvPr id="51" name="Text Placeholder 6">
              <a:extLst>
                <a:ext uri="{FF2B5EF4-FFF2-40B4-BE49-F238E27FC236}">
                  <a16:creationId xmlns:a16="http://schemas.microsoft.com/office/drawing/2014/main" id="{F48DE9E3-B888-49E9-BD3B-ED698619D96B}"/>
                </a:ext>
              </a:extLst>
            </p:cNvPr>
            <p:cNvSpPr txBox="1">
              <a:spLocks/>
            </p:cNvSpPr>
            <p:nvPr/>
          </p:nvSpPr>
          <p:spPr>
            <a:xfrm>
              <a:off x="3559554" y="5712019"/>
              <a:ext cx="5996609" cy="653682"/>
            </a:xfrm>
            <a:prstGeom prst="rect">
              <a:avLst/>
            </a:prstGeom>
          </p:spPr>
          <p:txBody>
            <a:bodyPr/>
            <a:lstStyle>
              <a:defPPr>
                <a:defRPr lang="it-IT"/>
              </a:defPPr>
              <a:lvl1pPr indent="0" defTabSz="914096">
                <a:spcBef>
                  <a:spcPts val="0"/>
                </a:spcBef>
                <a:buClr>
                  <a:srgbClr val="FF6600"/>
                </a:buClr>
                <a:buFont typeface="Arial" panose="020B0604020202020204" pitchFamily="34" charset="0"/>
                <a:buNone/>
                <a:defRPr sz="1200">
                  <a:solidFill>
                    <a:prstClr val="black"/>
                  </a:solidFill>
                </a:defRPr>
              </a:lvl1pPr>
              <a:lvl2pPr marL="742704" indent="-285655" defTabSz="914096">
                <a:spcBef>
                  <a:spcPct val="20000"/>
                </a:spcBef>
                <a:buClr>
                  <a:srgbClr val="FF6600"/>
                </a:buClr>
                <a:buFont typeface="Arial" panose="020B0604020202020204" pitchFamily="34" charset="0"/>
                <a:buChar char="•"/>
                <a:defRPr sz="1700"/>
              </a:lvl2pPr>
              <a:lvl3pPr marL="1142621" indent="-228523" defTabSz="914096">
                <a:spcBef>
                  <a:spcPct val="20000"/>
                </a:spcBef>
                <a:buClr>
                  <a:srgbClr val="FF6600"/>
                </a:buClr>
                <a:buFont typeface="Arial" panose="020B0604020202020204" pitchFamily="34" charset="0"/>
                <a:buChar char="•"/>
                <a:defRPr sz="1700"/>
              </a:lvl3pPr>
              <a:lvl4pPr marL="1599670" indent="-228523" defTabSz="914096">
                <a:spcBef>
                  <a:spcPct val="20000"/>
                </a:spcBef>
                <a:buClr>
                  <a:srgbClr val="FF6600"/>
                </a:buClr>
                <a:buFont typeface="Arial" panose="020B0604020202020204" pitchFamily="34" charset="0"/>
                <a:buChar char="•"/>
                <a:defRPr sz="1700"/>
              </a:lvl4pPr>
              <a:lvl5pPr marL="2056718" indent="-228523" defTabSz="914096">
                <a:spcBef>
                  <a:spcPct val="20000"/>
                </a:spcBef>
                <a:buClr>
                  <a:srgbClr val="FF6600"/>
                </a:buClr>
                <a:buFont typeface="Arial" panose="020B0604020202020204" pitchFamily="34" charset="0"/>
                <a:buChar char="•"/>
                <a:defRPr sz="1700"/>
              </a:lvl5pPr>
              <a:lvl6pPr marL="2513767" indent="-228523" defTabSz="914096">
                <a:spcBef>
                  <a:spcPct val="20000"/>
                </a:spcBef>
                <a:buFont typeface="Arial" panose="020B0604020202020204" pitchFamily="34" charset="0"/>
                <a:buChar char="•"/>
                <a:defRPr sz="2100"/>
              </a:lvl6pPr>
              <a:lvl7pPr marL="2970815" indent="-228523" defTabSz="914096">
                <a:spcBef>
                  <a:spcPct val="20000"/>
                </a:spcBef>
                <a:buFont typeface="Arial" panose="020B0604020202020204" pitchFamily="34" charset="0"/>
                <a:buChar char="•"/>
                <a:defRPr sz="2100"/>
              </a:lvl7pPr>
              <a:lvl8pPr marL="3427863" indent="-228523" defTabSz="914096">
                <a:spcBef>
                  <a:spcPct val="20000"/>
                </a:spcBef>
                <a:buFont typeface="Arial" panose="020B0604020202020204" pitchFamily="34" charset="0"/>
                <a:buChar char="•"/>
                <a:defRPr sz="2100"/>
              </a:lvl8pPr>
              <a:lvl9pPr marL="3884914" indent="-228523" defTabSz="914096">
                <a:spcBef>
                  <a:spcPct val="20000"/>
                </a:spcBef>
                <a:buFont typeface="Arial" panose="020B0604020202020204" pitchFamily="34" charset="0"/>
                <a:buChar char="•"/>
                <a:defRPr sz="2100"/>
              </a:lvl9pPr>
            </a:lstStyle>
            <a:p>
              <a:pPr lvl="0" defTabSz="457051">
                <a:buClr>
                  <a:srgbClr val="205494"/>
                </a:buClr>
                <a:defRPr/>
              </a:pPr>
              <a:r>
                <a:rPr lang="it-IT" sz="1100" dirty="0">
                  <a:cs typeface="Arial" panose="020B0604020202020204" pitchFamily="34" charset="0"/>
                </a:rPr>
                <a:t>Dedicata a una seconda  figlia scomparsa con lo scopo di valorizzare la comunità individuando quei progetti di utilità sociale che siano in grado di migliorare la qualità della vita delle persone, sostenere la conoscenza e la promozione del territorio, costruire attorno alla natura e al patrimonio culturale del territorio una programmazione artistica, culturale e ambientale diffusa e accessibile a tutti.</a:t>
              </a:r>
            </a:p>
          </p:txBody>
        </p:sp>
        <p:cxnSp>
          <p:nvCxnSpPr>
            <p:cNvPr id="52" name="Connettore 1 42">
              <a:extLst>
                <a:ext uri="{FF2B5EF4-FFF2-40B4-BE49-F238E27FC236}">
                  <a16:creationId xmlns:a16="http://schemas.microsoft.com/office/drawing/2014/main" id="{617A8DB2-5E19-442A-9911-BD92C7EA04F6}"/>
                </a:ext>
              </a:extLst>
            </p:cNvPr>
            <p:cNvCxnSpPr>
              <a:cxnSpLocks/>
            </p:cNvCxnSpPr>
            <p:nvPr/>
          </p:nvCxnSpPr>
          <p:spPr>
            <a:xfrm>
              <a:off x="3335937" y="5732933"/>
              <a:ext cx="0" cy="792000"/>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4492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1+#ppt_w/2"/>
                                          </p:val>
                                        </p:tav>
                                        <p:tav tm="100000">
                                          <p:val>
                                            <p:strVal val="#ppt_x"/>
                                          </p:val>
                                        </p:tav>
                                      </p:tavLst>
                                    </p:anim>
                                    <p:anim calcmode="lin" valueType="num">
                                      <p:cBhvr additive="base">
                                        <p:cTn id="13" dur="500" fill="hold"/>
                                        <p:tgtEl>
                                          <p:spTgt spid="4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1+#ppt_w/2"/>
                                          </p:val>
                                        </p:tav>
                                        <p:tav tm="100000">
                                          <p:val>
                                            <p:strVal val="#ppt_x"/>
                                          </p:val>
                                        </p:tav>
                                      </p:tavLst>
                                    </p:anim>
                                    <p:anim calcmode="lin" valueType="num">
                                      <p:cBhvr additive="base">
                                        <p:cTn id="18" dur="500" fill="hold"/>
                                        <p:tgtEl>
                                          <p:spTgt spid="4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decel="50000"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52000" y="355075"/>
            <a:ext cx="8280813" cy="303453"/>
          </a:xfrm>
        </p:spPr>
        <p:txBody>
          <a:bodyPr/>
          <a:lstStyle/>
          <a:p>
            <a:r>
              <a:rPr lang="it-IT" sz="2000" dirty="0"/>
              <a:t>Un caso di successo: il trust</a:t>
            </a: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dirty="0">
                <a:latin typeface="UniCredit" panose="02000506040000020004" pitchFamily="2" charset="77"/>
              </a:rPr>
              <a:t>Passaggio generazionale</a:t>
            </a:r>
            <a:endParaRPr lang="it-IT" b="0" dirty="0">
              <a:solidFill>
                <a:schemeClr val="bg1"/>
              </a:solidFill>
              <a:latin typeface="UniCredit" panose="02000506040000020004" pitchFamily="2" charset="77"/>
            </a:endParaRPr>
          </a:p>
        </p:txBody>
      </p:sp>
      <p:sp>
        <p:nvSpPr>
          <p:cNvPr id="15" name="Segnaposto testo 1">
            <a:extLst>
              <a:ext uri="{FF2B5EF4-FFF2-40B4-BE49-F238E27FC236}">
                <a16:creationId xmlns:a16="http://schemas.microsoft.com/office/drawing/2014/main" id="{EDA9573A-E7FE-4CDE-B80C-4AC108E3BCC1}"/>
              </a:ext>
            </a:extLst>
          </p:cNvPr>
          <p:cNvSpPr txBox="1">
            <a:spLocks/>
          </p:cNvSpPr>
          <p:nvPr/>
        </p:nvSpPr>
        <p:spPr>
          <a:xfrm>
            <a:off x="435284" y="971381"/>
            <a:ext cx="8097529" cy="3886857"/>
          </a:xfrm>
          <a:prstGeom prst="rect">
            <a:avLst/>
          </a:prstGeom>
        </p:spPr>
        <p:txBody>
          <a:bodyPr vert="horz" lIns="91409" tIns="45703" rIns="91409" bIns="45703" rtlCol="0">
            <a:noAutofit/>
          </a:bodyPr>
          <a:lstStyle>
            <a:lvl1pPr marL="360000" indent="-360000" algn="l" defTabSz="914096" rtl="0" eaLnBrk="1" latinLnBrk="0" hangingPunct="1">
              <a:lnSpc>
                <a:spcPct val="200000"/>
              </a:lnSpc>
              <a:spcBef>
                <a:spcPts val="0"/>
              </a:spcBef>
              <a:buClr>
                <a:srgbClr val="4F81BD"/>
              </a:buClr>
              <a:buSzPct val="150000"/>
              <a:buFont typeface="Courier New" panose="02070309020205020404" pitchFamily="49" charset="0"/>
              <a:buChar char="o"/>
              <a:defRPr lang="en-US" sz="1700" kern="1200" baseline="0">
                <a:solidFill>
                  <a:schemeClr val="tx1"/>
                </a:solidFill>
                <a:latin typeface="+mn-lt"/>
                <a:ea typeface="+mn-ea"/>
                <a:cs typeface="+mn-cs"/>
              </a:defRPr>
            </a:lvl1pPr>
            <a:lvl2pPr marL="720000" indent="-360000" algn="l" defTabSz="914096" rtl="0" eaLnBrk="1" latinLnBrk="0" hangingPunct="1">
              <a:lnSpc>
                <a:spcPct val="200000"/>
              </a:lnSpc>
              <a:spcBef>
                <a:spcPts val="0"/>
              </a:spcBef>
              <a:buClr>
                <a:srgbClr val="4F81BD"/>
              </a:buClr>
              <a:buSzPct val="150000"/>
              <a:buFont typeface="Courier New" panose="02070309020205020404" pitchFamily="49" charset="0"/>
              <a:buChar char="o"/>
              <a:defRPr lang="en-US" sz="1700" kern="1200">
                <a:solidFill>
                  <a:schemeClr val="tx1"/>
                </a:solidFill>
                <a:latin typeface="+mn-lt"/>
                <a:ea typeface="+mn-ea"/>
                <a:cs typeface="+mn-cs"/>
              </a:defRPr>
            </a:lvl2pPr>
            <a:lvl3pPr marL="1080000" indent="-360000" algn="l" defTabSz="914096" rtl="0" eaLnBrk="1" latinLnBrk="0" hangingPunct="1">
              <a:lnSpc>
                <a:spcPct val="200000"/>
              </a:lnSpc>
              <a:spcBef>
                <a:spcPts val="0"/>
              </a:spcBef>
              <a:buClr>
                <a:srgbClr val="4F81BD"/>
              </a:buClr>
              <a:buSzPct val="150000"/>
              <a:buFont typeface="Courier New" panose="02070309020205020404" pitchFamily="49" charset="0"/>
              <a:buChar char="o"/>
              <a:defRPr lang="en-US" sz="1700" kern="1200">
                <a:solidFill>
                  <a:schemeClr val="tx1"/>
                </a:solidFill>
                <a:latin typeface="+mn-lt"/>
                <a:ea typeface="+mn-ea"/>
                <a:cs typeface="+mn-cs"/>
              </a:defRPr>
            </a:lvl3pPr>
            <a:lvl4pPr marL="1440000" indent="-360000" algn="l" defTabSz="914096" rtl="0" eaLnBrk="1" latinLnBrk="0" hangingPunct="1">
              <a:lnSpc>
                <a:spcPct val="200000"/>
              </a:lnSpc>
              <a:spcBef>
                <a:spcPts val="0"/>
              </a:spcBef>
              <a:buClr>
                <a:srgbClr val="4F81BD"/>
              </a:buClr>
              <a:buSzPct val="150000"/>
              <a:buFont typeface="Courier New" panose="02070309020205020404" pitchFamily="49" charset="0"/>
              <a:buChar char="o"/>
              <a:defRPr lang="en-US" sz="1700" kern="1200">
                <a:solidFill>
                  <a:schemeClr val="tx1"/>
                </a:solidFill>
                <a:latin typeface="+mn-lt"/>
                <a:ea typeface="+mn-ea"/>
                <a:cs typeface="+mn-cs"/>
              </a:defRPr>
            </a:lvl4pPr>
            <a:lvl5pPr marL="1800000" indent="-360000" algn="l" defTabSz="914096" rtl="0" eaLnBrk="1" latinLnBrk="0" hangingPunct="1">
              <a:lnSpc>
                <a:spcPct val="200000"/>
              </a:lnSpc>
              <a:spcBef>
                <a:spcPts val="0"/>
              </a:spcBef>
              <a:buClr>
                <a:srgbClr val="4F81BD"/>
              </a:buClr>
              <a:buSzPct val="150000"/>
              <a:buFont typeface="Courier New" panose="02070309020205020404" pitchFamily="49" charset="0"/>
              <a:buChar char="o"/>
              <a:defRPr lang="en-US" sz="1700" kern="1200">
                <a:solidFill>
                  <a:schemeClr val="tx1"/>
                </a:solidFill>
                <a:latin typeface="+mn-lt"/>
                <a:ea typeface="+mn-ea"/>
                <a:cs typeface="+mn-cs"/>
              </a:defRPr>
            </a:lvl5pPr>
            <a:lvl6pPr marL="2513767"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2970815"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427863"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3884914"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algn="just">
              <a:lnSpc>
                <a:spcPct val="100000"/>
              </a:lnSpc>
              <a:buClr>
                <a:srgbClr val="A12B1E"/>
              </a:buClr>
              <a:buFont typeface="Arial" panose="020B0604020202020204" pitchFamily="34" charset="0"/>
              <a:buChar char="•"/>
            </a:pPr>
            <a:r>
              <a:rPr lang="it-IT" sz="1400" b="1" dirty="0">
                <a:solidFill>
                  <a:schemeClr val="accent1"/>
                </a:solidFill>
                <a:latin typeface="+mj-lt"/>
              </a:rPr>
              <a:t>Preventivo conferimento del 100% partecipazioni nella holding di famiglia </a:t>
            </a:r>
            <a:r>
              <a:rPr lang="it-IT" sz="1400" dirty="0">
                <a:solidFill>
                  <a:srgbClr val="222944"/>
                </a:solidFill>
                <a:latin typeface="+mj-lt"/>
              </a:rPr>
              <a:t>(che detiene la maggioranza delle società del Gruppo)</a:t>
            </a:r>
          </a:p>
          <a:p>
            <a:pPr algn="just">
              <a:lnSpc>
                <a:spcPct val="100000"/>
              </a:lnSpc>
              <a:buClr>
                <a:srgbClr val="A12B1E"/>
              </a:buClr>
              <a:buFont typeface="Arial" panose="020B0604020202020204" pitchFamily="34" charset="0"/>
              <a:buChar char="•"/>
            </a:pPr>
            <a:endParaRPr lang="it-IT" sz="1400" dirty="0">
              <a:solidFill>
                <a:srgbClr val="222944"/>
              </a:solidFill>
              <a:latin typeface="+mj-lt"/>
            </a:endParaRPr>
          </a:p>
          <a:p>
            <a:pPr algn="just">
              <a:lnSpc>
                <a:spcPct val="100000"/>
              </a:lnSpc>
              <a:buClr>
                <a:srgbClr val="A12B1E"/>
              </a:buClr>
              <a:buFont typeface="Arial" panose="020B0604020202020204" pitchFamily="34" charset="0"/>
              <a:buChar char="•"/>
            </a:pPr>
            <a:r>
              <a:rPr lang="it-IT" sz="1400" b="1" dirty="0">
                <a:solidFill>
                  <a:schemeClr val="accent1"/>
                </a:solidFill>
                <a:latin typeface="+mj-lt"/>
              </a:rPr>
              <a:t>Istituzione del Trust </a:t>
            </a:r>
            <a:r>
              <a:rPr lang="it-IT" sz="1400" b="1" dirty="0">
                <a:solidFill>
                  <a:srgbClr val="222944"/>
                </a:solidFill>
                <a:latin typeface="+mj-lt"/>
              </a:rPr>
              <a:t>- </a:t>
            </a:r>
            <a:r>
              <a:rPr lang="it-IT" sz="1400" dirty="0">
                <a:solidFill>
                  <a:srgbClr val="222944"/>
                </a:solidFill>
                <a:latin typeface="+mj-lt"/>
              </a:rPr>
              <a:t>denominato</a:t>
            </a:r>
            <a:r>
              <a:rPr lang="it-IT" sz="1400" b="1" dirty="0">
                <a:solidFill>
                  <a:srgbClr val="222944"/>
                </a:solidFill>
                <a:latin typeface="+mj-lt"/>
              </a:rPr>
              <a:t> </a:t>
            </a:r>
            <a:r>
              <a:rPr lang="it-IT" sz="1400" b="0" dirty="0"/>
              <a:t>«…..TRUST» - per assicurare che, nel quadro del passaggio generazionale, le iniziative imprenditoriali avviate dal padre e dalla figlia (attuale Vice Presidente di Spa) siano trasferite in futuro ai propri discendenti</a:t>
            </a:r>
          </a:p>
          <a:p>
            <a:pPr algn="just">
              <a:lnSpc>
                <a:spcPct val="100000"/>
              </a:lnSpc>
              <a:buClr>
                <a:srgbClr val="A12B1E"/>
              </a:buClr>
              <a:buFont typeface="Arial" panose="020B0604020202020204" pitchFamily="34" charset="0"/>
              <a:buChar char="•"/>
            </a:pPr>
            <a:endParaRPr lang="it-IT" sz="1400" b="1" dirty="0">
              <a:solidFill>
                <a:schemeClr val="accent1"/>
              </a:solidFill>
              <a:latin typeface="+mj-lt"/>
            </a:endParaRPr>
          </a:p>
          <a:p>
            <a:pPr algn="just">
              <a:lnSpc>
                <a:spcPct val="100000"/>
              </a:lnSpc>
              <a:buClr>
                <a:srgbClr val="A12B1E"/>
              </a:buClr>
              <a:buFont typeface="Arial" panose="020B0604020202020204" pitchFamily="34" charset="0"/>
              <a:buChar char="•"/>
            </a:pPr>
            <a:r>
              <a:rPr lang="it-IT" sz="1400" b="1" dirty="0">
                <a:solidFill>
                  <a:schemeClr val="accent1"/>
                </a:solidFill>
                <a:latin typeface="+mj-lt"/>
              </a:rPr>
              <a:t>Disponente: padre e figlia </a:t>
            </a:r>
            <a:r>
              <a:rPr lang="it-IT" sz="1400" b="0" dirty="0"/>
              <a:t>per garantire un passaggio generazionale nel rispetto della storia e dei valori della famiglia</a:t>
            </a:r>
            <a:endParaRPr lang="it-IT" sz="1400" b="1" dirty="0">
              <a:solidFill>
                <a:srgbClr val="222944"/>
              </a:solidFill>
              <a:latin typeface="+mj-lt"/>
            </a:endParaRPr>
          </a:p>
          <a:p>
            <a:pPr algn="just">
              <a:lnSpc>
                <a:spcPct val="100000"/>
              </a:lnSpc>
              <a:buClr>
                <a:srgbClr val="A12B1E"/>
              </a:buClr>
              <a:buFont typeface="Arial" panose="020B0604020202020204" pitchFamily="34" charset="0"/>
              <a:buChar char="•"/>
            </a:pPr>
            <a:endParaRPr lang="it-IT" sz="1400" dirty="0">
              <a:solidFill>
                <a:srgbClr val="222944"/>
              </a:solidFill>
              <a:latin typeface="+mj-lt"/>
            </a:endParaRPr>
          </a:p>
          <a:p>
            <a:pPr algn="just">
              <a:lnSpc>
                <a:spcPct val="100000"/>
              </a:lnSpc>
              <a:buClr>
                <a:srgbClr val="A12B1E"/>
              </a:buClr>
              <a:buFont typeface="Arial" panose="020B0604020202020204" pitchFamily="34" charset="0"/>
              <a:buChar char="•"/>
            </a:pPr>
            <a:r>
              <a:rPr lang="it-IT" sz="1400" b="1" dirty="0">
                <a:solidFill>
                  <a:schemeClr val="accent1"/>
                </a:solidFill>
              </a:rPr>
              <a:t>Il Trustee </a:t>
            </a:r>
            <a:r>
              <a:rPr lang="it-IT" sz="1400" dirty="0"/>
              <a:t>Cordusio Fiduciaria </a:t>
            </a:r>
            <a:r>
              <a:rPr lang="it-IT" sz="1400" b="0" dirty="0"/>
              <a:t>che si farà carico di attuare i propositi dei disponenti, in piena continuità con l’attività sinora svolta e garantendo l’unità e la coesione della gestione delle società del Gruppo. </a:t>
            </a:r>
            <a:endParaRPr lang="en-US" sz="1400" b="0" dirty="0"/>
          </a:p>
          <a:p>
            <a:pPr algn="just">
              <a:lnSpc>
                <a:spcPct val="100000"/>
              </a:lnSpc>
              <a:buClr>
                <a:srgbClr val="A12B1E"/>
              </a:buClr>
              <a:buFont typeface="Arial" panose="020B0604020202020204" pitchFamily="34" charset="0"/>
              <a:buChar char="•"/>
            </a:pPr>
            <a:endParaRPr lang="it-IT" sz="1400" dirty="0">
              <a:solidFill>
                <a:srgbClr val="222944"/>
              </a:solidFill>
              <a:latin typeface="+mj-lt"/>
            </a:endParaRPr>
          </a:p>
          <a:p>
            <a:pPr marL="0" indent="0" algn="just">
              <a:lnSpc>
                <a:spcPct val="100000"/>
              </a:lnSpc>
              <a:buFont typeface="Courier New" panose="02070309020205020404" pitchFamily="49" charset="0"/>
              <a:buNone/>
            </a:pPr>
            <a:endParaRPr lang="it-IT" sz="1400" dirty="0">
              <a:solidFill>
                <a:srgbClr val="222944"/>
              </a:solidFill>
              <a:latin typeface="+mj-lt"/>
            </a:endParaRPr>
          </a:p>
          <a:p>
            <a:pPr algn="just">
              <a:lnSpc>
                <a:spcPct val="100000"/>
              </a:lnSpc>
              <a:buFont typeface="Wingdings" panose="05000000000000000000" pitchFamily="2" charset="2"/>
              <a:buChar char="q"/>
            </a:pPr>
            <a:endParaRPr lang="it-IT" sz="1600" dirty="0"/>
          </a:p>
        </p:txBody>
      </p:sp>
    </p:spTree>
    <p:extLst>
      <p:ext uri="{BB962C8B-B14F-4D97-AF65-F5344CB8AC3E}">
        <p14:creationId xmlns:p14="http://schemas.microsoft.com/office/powerpoint/2010/main" val="2703067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52001" y="321401"/>
            <a:ext cx="8280813" cy="303453"/>
          </a:xfrm>
        </p:spPr>
        <p:txBody>
          <a:bodyPr/>
          <a:lstStyle/>
          <a:p>
            <a:r>
              <a:rPr lang="it-IT" sz="2000" dirty="0"/>
              <a:t>Regole di </a:t>
            </a:r>
            <a:r>
              <a:rPr lang="it-IT" sz="2000" dirty="0" err="1"/>
              <a:t>governace</a:t>
            </a: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b="0" dirty="0">
                <a:solidFill>
                  <a:schemeClr val="bg1"/>
                </a:solidFill>
                <a:latin typeface="UniCredit" panose="02000506040000020004" pitchFamily="2" charset="77"/>
              </a:rPr>
              <a:t>Un caso di successo</a:t>
            </a:r>
          </a:p>
        </p:txBody>
      </p:sp>
      <p:sp>
        <p:nvSpPr>
          <p:cNvPr id="13" name="Text Placeholder 2">
            <a:extLst>
              <a:ext uri="{FF2B5EF4-FFF2-40B4-BE49-F238E27FC236}">
                <a16:creationId xmlns:a16="http://schemas.microsoft.com/office/drawing/2014/main" id="{735F8B35-45D2-4083-B854-F554D4309F1C}"/>
              </a:ext>
            </a:extLst>
          </p:cNvPr>
          <p:cNvSpPr txBox="1">
            <a:spLocks/>
          </p:cNvSpPr>
          <p:nvPr/>
        </p:nvSpPr>
        <p:spPr>
          <a:xfrm>
            <a:off x="481835" y="924923"/>
            <a:ext cx="1786815" cy="592657"/>
          </a:xfrm>
          <a:prstGeom prst="rect">
            <a:avLst/>
          </a:prstGeom>
        </p:spPr>
        <p:txBody>
          <a:bodyPr anchor="ctr"/>
          <a:lstStyle>
            <a:lvl1pPr marL="0" indent="0" algn="l" defTabSz="781643" rtl="0" eaLnBrk="1" latinLnBrk="0" hangingPunct="1">
              <a:spcBef>
                <a:spcPct val="20000"/>
              </a:spcBef>
              <a:buClr>
                <a:srgbClr val="FF6600"/>
              </a:buClr>
              <a:buFont typeface="Arial" panose="020B0604020202020204" pitchFamily="34" charset="0"/>
              <a:buNone/>
              <a:defRPr lang="en-US" sz="1600" b="1" kern="1200" dirty="0">
                <a:solidFill>
                  <a:srgbClr val="0070C0"/>
                </a:solidFill>
                <a:latin typeface="+mn-lt"/>
                <a:ea typeface="+mn-ea"/>
                <a:cs typeface="Arial"/>
              </a:defRPr>
            </a:lvl1pPr>
            <a:lvl2pPr marL="635086" indent="-244264"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2pPr>
            <a:lvl3pPr marL="977055"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3pPr>
            <a:lvl4pPr marL="1367878"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4pPr>
            <a:lvl5pPr marL="1758700" indent="-195410" algn="l" defTabSz="781643" rtl="0" eaLnBrk="1" latinLnBrk="0" hangingPunct="1">
              <a:spcBef>
                <a:spcPct val="20000"/>
              </a:spcBef>
              <a:buClr>
                <a:srgbClr val="FF6600"/>
              </a:buClr>
              <a:buFont typeface="Arial" panose="020B0604020202020204" pitchFamily="34" charset="0"/>
              <a:buChar char="•"/>
              <a:defRPr lang="en-US" sz="1454" kern="1200">
                <a:solidFill>
                  <a:schemeClr val="tx1"/>
                </a:solidFill>
                <a:latin typeface="+mn-lt"/>
                <a:ea typeface="+mn-ea"/>
                <a:cs typeface="+mn-cs"/>
              </a:defRPr>
            </a:lvl5pPr>
            <a:lvl6pPr marL="2149522"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6pPr>
            <a:lvl7pPr marL="2540344"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7pPr>
            <a:lvl8pPr marL="2931166"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8pPr>
            <a:lvl9pPr marL="3321990"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9pPr>
          </a:lstStyle>
          <a:p>
            <a:pPr lvl="0" defTabSz="861996">
              <a:spcBef>
                <a:spcPts val="0"/>
              </a:spcBef>
              <a:defRPr/>
            </a:pPr>
            <a:r>
              <a:rPr lang="it-IT" sz="1400" dirty="0">
                <a:solidFill>
                  <a:schemeClr val="accent1"/>
                </a:solidFill>
                <a:latin typeface="+mj-lt"/>
              </a:rPr>
              <a:t>Beneficiari</a:t>
            </a:r>
          </a:p>
        </p:txBody>
      </p:sp>
      <p:sp>
        <p:nvSpPr>
          <p:cNvPr id="22" name="Text Placeholder 2">
            <a:extLst>
              <a:ext uri="{FF2B5EF4-FFF2-40B4-BE49-F238E27FC236}">
                <a16:creationId xmlns:a16="http://schemas.microsoft.com/office/drawing/2014/main" id="{E6D23434-5515-4F44-BB5E-4475386A92B1}"/>
              </a:ext>
            </a:extLst>
          </p:cNvPr>
          <p:cNvSpPr txBox="1">
            <a:spLocks/>
          </p:cNvSpPr>
          <p:nvPr/>
        </p:nvSpPr>
        <p:spPr>
          <a:xfrm>
            <a:off x="481835" y="1935672"/>
            <a:ext cx="1848775" cy="592657"/>
          </a:xfrm>
          <a:prstGeom prst="rect">
            <a:avLst/>
          </a:prstGeom>
        </p:spPr>
        <p:txBody>
          <a:bodyPr anchor="ctr"/>
          <a:lstStyle>
            <a:lvl1pPr marL="0" indent="0" algn="l" defTabSz="781643" rtl="0" eaLnBrk="1" latinLnBrk="0" hangingPunct="1">
              <a:spcBef>
                <a:spcPct val="20000"/>
              </a:spcBef>
              <a:buClr>
                <a:srgbClr val="FF6600"/>
              </a:buClr>
              <a:buFont typeface="Arial" panose="020B0604020202020204" pitchFamily="34" charset="0"/>
              <a:buNone/>
              <a:defRPr lang="en-US" sz="1600" b="1" kern="1200" dirty="0">
                <a:solidFill>
                  <a:srgbClr val="0070C0"/>
                </a:solidFill>
                <a:latin typeface="+mn-lt"/>
                <a:ea typeface="+mn-ea"/>
                <a:cs typeface="Arial"/>
              </a:defRPr>
            </a:lvl1pPr>
            <a:lvl2pPr marL="635086" indent="-244264"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2pPr>
            <a:lvl3pPr marL="977055"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3pPr>
            <a:lvl4pPr marL="1367878"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4pPr>
            <a:lvl5pPr marL="1758700" indent="-195410" algn="l" defTabSz="781643" rtl="0" eaLnBrk="1" latinLnBrk="0" hangingPunct="1">
              <a:spcBef>
                <a:spcPct val="20000"/>
              </a:spcBef>
              <a:buClr>
                <a:srgbClr val="FF6600"/>
              </a:buClr>
              <a:buFont typeface="Arial" panose="020B0604020202020204" pitchFamily="34" charset="0"/>
              <a:buChar char="•"/>
              <a:defRPr lang="en-US" sz="1454" kern="1200">
                <a:solidFill>
                  <a:schemeClr val="tx1"/>
                </a:solidFill>
                <a:latin typeface="+mn-lt"/>
                <a:ea typeface="+mn-ea"/>
                <a:cs typeface="+mn-cs"/>
              </a:defRPr>
            </a:lvl5pPr>
            <a:lvl6pPr marL="2149522"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6pPr>
            <a:lvl7pPr marL="2540344"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7pPr>
            <a:lvl8pPr marL="2931166"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8pPr>
            <a:lvl9pPr marL="3321990"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9pPr>
          </a:lstStyle>
          <a:p>
            <a:pPr defTabSz="861996">
              <a:spcBef>
                <a:spcPts val="0"/>
              </a:spcBef>
              <a:defRPr/>
            </a:pPr>
            <a:r>
              <a:rPr lang="it-IT" sz="1400" dirty="0">
                <a:solidFill>
                  <a:schemeClr val="accent1"/>
                </a:solidFill>
                <a:latin typeface="+mj-lt"/>
              </a:rPr>
              <a:t>Guardiani</a:t>
            </a:r>
          </a:p>
        </p:txBody>
      </p:sp>
      <p:sp>
        <p:nvSpPr>
          <p:cNvPr id="29" name="Text Placeholder 2">
            <a:extLst>
              <a:ext uri="{FF2B5EF4-FFF2-40B4-BE49-F238E27FC236}">
                <a16:creationId xmlns:a16="http://schemas.microsoft.com/office/drawing/2014/main" id="{C0DB1345-8AB1-4FD6-BB23-9FAF87FED4D5}"/>
              </a:ext>
            </a:extLst>
          </p:cNvPr>
          <p:cNvSpPr txBox="1">
            <a:spLocks/>
          </p:cNvSpPr>
          <p:nvPr/>
        </p:nvSpPr>
        <p:spPr>
          <a:xfrm>
            <a:off x="503085" y="2952574"/>
            <a:ext cx="2184061" cy="592657"/>
          </a:xfrm>
          <a:prstGeom prst="rect">
            <a:avLst/>
          </a:prstGeom>
        </p:spPr>
        <p:txBody>
          <a:bodyPr anchor="ctr"/>
          <a:lstStyle>
            <a:lvl1pPr marL="0" indent="0" algn="l" defTabSz="781643" rtl="0" eaLnBrk="1" latinLnBrk="0" hangingPunct="1">
              <a:spcBef>
                <a:spcPct val="20000"/>
              </a:spcBef>
              <a:buClr>
                <a:srgbClr val="FF6600"/>
              </a:buClr>
              <a:buFont typeface="Arial" panose="020B0604020202020204" pitchFamily="34" charset="0"/>
              <a:buNone/>
              <a:defRPr lang="en-US" sz="1600" b="1" kern="1200" dirty="0">
                <a:solidFill>
                  <a:srgbClr val="0070C0"/>
                </a:solidFill>
                <a:latin typeface="+mn-lt"/>
                <a:ea typeface="+mn-ea"/>
                <a:cs typeface="Arial"/>
              </a:defRPr>
            </a:lvl1pPr>
            <a:lvl2pPr marL="635086" indent="-244264"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2pPr>
            <a:lvl3pPr marL="977055"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3pPr>
            <a:lvl4pPr marL="1367878"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4pPr>
            <a:lvl5pPr marL="1758700" indent="-195410" algn="l" defTabSz="781643" rtl="0" eaLnBrk="1" latinLnBrk="0" hangingPunct="1">
              <a:spcBef>
                <a:spcPct val="20000"/>
              </a:spcBef>
              <a:buClr>
                <a:srgbClr val="FF6600"/>
              </a:buClr>
              <a:buFont typeface="Arial" panose="020B0604020202020204" pitchFamily="34" charset="0"/>
              <a:buChar char="•"/>
              <a:defRPr lang="en-US" sz="1454" kern="1200">
                <a:solidFill>
                  <a:schemeClr val="tx1"/>
                </a:solidFill>
                <a:latin typeface="+mn-lt"/>
                <a:ea typeface="+mn-ea"/>
                <a:cs typeface="+mn-cs"/>
              </a:defRPr>
            </a:lvl5pPr>
            <a:lvl6pPr marL="2149522"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6pPr>
            <a:lvl7pPr marL="2540344"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7pPr>
            <a:lvl8pPr marL="2931166"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8pPr>
            <a:lvl9pPr marL="3321990"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9pPr>
          </a:lstStyle>
          <a:p>
            <a:pPr lvl="0" defTabSz="861996">
              <a:spcBef>
                <a:spcPts val="0"/>
              </a:spcBef>
              <a:defRPr/>
            </a:pPr>
            <a:r>
              <a:rPr lang="it-IT" sz="1400" dirty="0">
                <a:solidFill>
                  <a:schemeClr val="accent1"/>
                </a:solidFill>
                <a:latin typeface="+mj-lt"/>
              </a:rPr>
              <a:t>Scopo</a:t>
            </a:r>
          </a:p>
        </p:txBody>
      </p:sp>
      <p:sp>
        <p:nvSpPr>
          <p:cNvPr id="36" name="Text Placeholder 2">
            <a:extLst>
              <a:ext uri="{FF2B5EF4-FFF2-40B4-BE49-F238E27FC236}">
                <a16:creationId xmlns:a16="http://schemas.microsoft.com/office/drawing/2014/main" id="{57AC7546-02BF-4E20-A973-3D045E2525D3}"/>
              </a:ext>
            </a:extLst>
          </p:cNvPr>
          <p:cNvSpPr txBox="1">
            <a:spLocks/>
          </p:cNvSpPr>
          <p:nvPr/>
        </p:nvSpPr>
        <p:spPr>
          <a:xfrm>
            <a:off x="503086" y="3892480"/>
            <a:ext cx="2184061" cy="592657"/>
          </a:xfrm>
          <a:prstGeom prst="rect">
            <a:avLst/>
          </a:prstGeom>
        </p:spPr>
        <p:txBody>
          <a:bodyPr anchor="ctr"/>
          <a:lstStyle>
            <a:lvl1pPr marL="0" indent="0" algn="l" defTabSz="781643" rtl="0" eaLnBrk="1" latinLnBrk="0" hangingPunct="1">
              <a:spcBef>
                <a:spcPct val="20000"/>
              </a:spcBef>
              <a:buClr>
                <a:srgbClr val="FF6600"/>
              </a:buClr>
              <a:buFont typeface="Arial" panose="020B0604020202020204" pitchFamily="34" charset="0"/>
              <a:buNone/>
              <a:defRPr lang="en-US" sz="1600" b="1" kern="1200" dirty="0">
                <a:solidFill>
                  <a:srgbClr val="0070C0"/>
                </a:solidFill>
                <a:latin typeface="+mn-lt"/>
                <a:ea typeface="+mn-ea"/>
                <a:cs typeface="Arial"/>
              </a:defRPr>
            </a:lvl1pPr>
            <a:lvl2pPr marL="635086" indent="-244264"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2pPr>
            <a:lvl3pPr marL="977055"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3pPr>
            <a:lvl4pPr marL="1367878" indent="-195410" algn="l" defTabSz="781643" rtl="0" eaLnBrk="1" latinLnBrk="0" hangingPunct="1">
              <a:spcBef>
                <a:spcPct val="20000"/>
              </a:spcBef>
              <a:buClr>
                <a:srgbClr val="FF6600"/>
              </a:buClr>
              <a:buFont typeface="Arial" panose="020B0604020202020204" pitchFamily="34" charset="0"/>
              <a:buChar char="•"/>
              <a:defRPr lang="en-US" sz="1454" kern="1200" smtClean="0">
                <a:solidFill>
                  <a:schemeClr val="tx1"/>
                </a:solidFill>
                <a:latin typeface="+mn-lt"/>
                <a:ea typeface="+mn-ea"/>
                <a:cs typeface="+mn-cs"/>
              </a:defRPr>
            </a:lvl4pPr>
            <a:lvl5pPr marL="1758700" indent="-195410" algn="l" defTabSz="781643" rtl="0" eaLnBrk="1" latinLnBrk="0" hangingPunct="1">
              <a:spcBef>
                <a:spcPct val="20000"/>
              </a:spcBef>
              <a:buClr>
                <a:srgbClr val="FF6600"/>
              </a:buClr>
              <a:buFont typeface="Arial" panose="020B0604020202020204" pitchFamily="34" charset="0"/>
              <a:buChar char="•"/>
              <a:defRPr lang="en-US" sz="1454" kern="1200">
                <a:solidFill>
                  <a:schemeClr val="tx1"/>
                </a:solidFill>
                <a:latin typeface="+mn-lt"/>
                <a:ea typeface="+mn-ea"/>
                <a:cs typeface="+mn-cs"/>
              </a:defRPr>
            </a:lvl5pPr>
            <a:lvl6pPr marL="2149522"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6pPr>
            <a:lvl7pPr marL="2540344"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7pPr>
            <a:lvl8pPr marL="2931166"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8pPr>
            <a:lvl9pPr marL="3321990" indent="-195410" algn="l" defTabSz="781643" rtl="0" eaLnBrk="1" latinLnBrk="0" hangingPunct="1">
              <a:spcBef>
                <a:spcPct val="20000"/>
              </a:spcBef>
              <a:buFont typeface="Arial" panose="020B0604020202020204" pitchFamily="34" charset="0"/>
              <a:buChar char="•"/>
              <a:defRPr sz="1796" kern="1200">
                <a:solidFill>
                  <a:schemeClr val="tx1"/>
                </a:solidFill>
                <a:latin typeface="+mn-lt"/>
                <a:ea typeface="+mn-ea"/>
                <a:cs typeface="+mn-cs"/>
              </a:defRPr>
            </a:lvl9pPr>
          </a:lstStyle>
          <a:p>
            <a:pPr defTabSz="861996">
              <a:spcBef>
                <a:spcPts val="0"/>
              </a:spcBef>
              <a:defRPr/>
            </a:pPr>
            <a:r>
              <a:rPr lang="it-IT" sz="1400" dirty="0">
                <a:solidFill>
                  <a:schemeClr val="accent1"/>
                </a:solidFill>
                <a:latin typeface="+mj-lt"/>
              </a:rPr>
              <a:t>Durata e risorse</a:t>
            </a:r>
          </a:p>
        </p:txBody>
      </p:sp>
      <p:grpSp>
        <p:nvGrpSpPr>
          <p:cNvPr id="41" name="Gruppo 40">
            <a:extLst>
              <a:ext uri="{FF2B5EF4-FFF2-40B4-BE49-F238E27FC236}">
                <a16:creationId xmlns:a16="http://schemas.microsoft.com/office/drawing/2014/main" id="{BE5969B7-6812-4C90-9BD7-43949B264F25}"/>
              </a:ext>
            </a:extLst>
          </p:cNvPr>
          <p:cNvGrpSpPr/>
          <p:nvPr/>
        </p:nvGrpSpPr>
        <p:grpSpPr>
          <a:xfrm>
            <a:off x="2462058" y="923871"/>
            <a:ext cx="6264027" cy="792000"/>
            <a:chOff x="3335937" y="1478734"/>
            <a:chExt cx="6223089" cy="792000"/>
          </a:xfrm>
        </p:grpSpPr>
        <p:sp>
          <p:nvSpPr>
            <p:cNvPr id="42" name="Text Placeholder 6">
              <a:extLst>
                <a:ext uri="{FF2B5EF4-FFF2-40B4-BE49-F238E27FC236}">
                  <a16:creationId xmlns:a16="http://schemas.microsoft.com/office/drawing/2014/main" id="{AC5007BC-8692-401F-BB54-DFA488509BB6}"/>
                </a:ext>
              </a:extLst>
            </p:cNvPr>
            <p:cNvSpPr txBox="1">
              <a:spLocks/>
            </p:cNvSpPr>
            <p:nvPr/>
          </p:nvSpPr>
          <p:spPr>
            <a:xfrm>
              <a:off x="3562406" y="1645960"/>
              <a:ext cx="5996620" cy="433798"/>
            </a:xfrm>
            <a:prstGeom prst="rect">
              <a:avLst/>
            </a:prstGeom>
          </p:spPr>
          <p:txBody>
            <a:bodyPr/>
            <a:lstStyle>
              <a:lvl1pPr marL="342788" indent="-342788"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1pPr>
              <a:lvl2pPr marL="742704" indent="-285655"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2pPr>
              <a:lvl3pPr marL="1142621"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3pPr>
              <a:lvl4pPr marL="1599670"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4pPr>
              <a:lvl5pPr marL="2056718" indent="-228523" algn="l" defTabSz="914096" rtl="0" eaLnBrk="1" latinLnBrk="0" hangingPunct="1">
                <a:spcBef>
                  <a:spcPct val="20000"/>
                </a:spcBef>
                <a:buClr>
                  <a:srgbClr val="FF6600"/>
                </a:buClr>
                <a:buFont typeface="Arial" panose="020B0604020202020204" pitchFamily="34" charset="0"/>
                <a:buChar char="•"/>
                <a:defRPr lang="en-US" sz="1700" kern="1200">
                  <a:solidFill>
                    <a:schemeClr val="tx1"/>
                  </a:solidFill>
                  <a:latin typeface="+mn-lt"/>
                  <a:ea typeface="+mn-ea"/>
                  <a:cs typeface="+mn-cs"/>
                </a:defRPr>
              </a:lvl5pPr>
              <a:lvl6pPr marL="2513767"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2970815"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427863"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3884914"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lvl="0" indent="0">
                <a:spcBef>
                  <a:spcPts val="0"/>
                </a:spcBef>
                <a:buNone/>
                <a:defRPr/>
              </a:pPr>
              <a:r>
                <a:rPr lang="it-IT" sz="1100" dirty="0">
                  <a:solidFill>
                    <a:prstClr val="black"/>
                  </a:solidFill>
                  <a:cs typeface="Arial" panose="020B0604020202020204" pitchFamily="34" charset="0"/>
                </a:rPr>
                <a:t>Figli o loro discendenti in parti uguali</a:t>
              </a:r>
            </a:p>
          </p:txBody>
        </p:sp>
        <p:cxnSp>
          <p:nvCxnSpPr>
            <p:cNvPr id="43" name="Connettore 1 14">
              <a:extLst>
                <a:ext uri="{FF2B5EF4-FFF2-40B4-BE49-F238E27FC236}">
                  <a16:creationId xmlns:a16="http://schemas.microsoft.com/office/drawing/2014/main" id="{288B8B85-3E3D-4902-83F5-57390C227291}"/>
                </a:ext>
              </a:extLst>
            </p:cNvPr>
            <p:cNvCxnSpPr>
              <a:cxnSpLocks/>
            </p:cNvCxnSpPr>
            <p:nvPr/>
          </p:nvCxnSpPr>
          <p:spPr>
            <a:xfrm>
              <a:off x="3335937" y="1478734"/>
              <a:ext cx="0" cy="792000"/>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grpSp>
      <p:grpSp>
        <p:nvGrpSpPr>
          <p:cNvPr id="44" name="Gruppo 43">
            <a:extLst>
              <a:ext uri="{FF2B5EF4-FFF2-40B4-BE49-F238E27FC236}">
                <a16:creationId xmlns:a16="http://schemas.microsoft.com/office/drawing/2014/main" id="{B45A4411-DE28-408D-921A-1B94AE616FC5}"/>
              </a:ext>
            </a:extLst>
          </p:cNvPr>
          <p:cNvGrpSpPr/>
          <p:nvPr/>
        </p:nvGrpSpPr>
        <p:grpSpPr>
          <a:xfrm>
            <a:off x="2459185" y="1897798"/>
            <a:ext cx="6264021" cy="1003340"/>
            <a:chOff x="3335937" y="2962094"/>
            <a:chExt cx="6223083" cy="1003340"/>
          </a:xfrm>
        </p:grpSpPr>
        <p:sp>
          <p:nvSpPr>
            <p:cNvPr id="45" name="Text Placeholder 6">
              <a:extLst>
                <a:ext uri="{FF2B5EF4-FFF2-40B4-BE49-F238E27FC236}">
                  <a16:creationId xmlns:a16="http://schemas.microsoft.com/office/drawing/2014/main" id="{C3302407-B7CC-488C-9201-E3C40201AC33}"/>
                </a:ext>
              </a:extLst>
            </p:cNvPr>
            <p:cNvSpPr txBox="1">
              <a:spLocks/>
            </p:cNvSpPr>
            <p:nvPr/>
          </p:nvSpPr>
          <p:spPr>
            <a:xfrm>
              <a:off x="3562408" y="3144408"/>
              <a:ext cx="5996612" cy="821026"/>
            </a:xfrm>
            <a:prstGeom prst="rect">
              <a:avLst/>
            </a:prstGeom>
          </p:spPr>
          <p:txBody>
            <a:bodyPr/>
            <a:lstStyle>
              <a:defPPr>
                <a:defRPr lang="it-IT"/>
              </a:defPPr>
              <a:lvl1pPr indent="0" defTabSz="914096">
                <a:spcBef>
                  <a:spcPts val="0"/>
                </a:spcBef>
                <a:buClr>
                  <a:srgbClr val="FF6600"/>
                </a:buClr>
                <a:buFont typeface="Arial" panose="020B0604020202020204" pitchFamily="34" charset="0"/>
                <a:buNone/>
                <a:defRPr sz="1200">
                  <a:solidFill>
                    <a:prstClr val="black"/>
                  </a:solidFill>
                </a:defRPr>
              </a:lvl1pPr>
              <a:lvl2pPr marL="742704" indent="-285655" defTabSz="914096">
                <a:spcBef>
                  <a:spcPct val="20000"/>
                </a:spcBef>
                <a:buClr>
                  <a:srgbClr val="FF6600"/>
                </a:buClr>
                <a:buFont typeface="Arial" panose="020B0604020202020204" pitchFamily="34" charset="0"/>
                <a:buChar char="•"/>
                <a:defRPr sz="1700"/>
              </a:lvl2pPr>
              <a:lvl3pPr marL="1142621" indent="-228523" defTabSz="914096">
                <a:spcBef>
                  <a:spcPct val="20000"/>
                </a:spcBef>
                <a:buClr>
                  <a:srgbClr val="FF6600"/>
                </a:buClr>
                <a:buFont typeface="Arial" panose="020B0604020202020204" pitchFamily="34" charset="0"/>
                <a:buChar char="•"/>
                <a:defRPr sz="1700"/>
              </a:lvl3pPr>
              <a:lvl4pPr marL="1599670" indent="-228523" defTabSz="914096">
                <a:spcBef>
                  <a:spcPct val="20000"/>
                </a:spcBef>
                <a:buClr>
                  <a:srgbClr val="FF6600"/>
                </a:buClr>
                <a:buFont typeface="Arial" panose="020B0604020202020204" pitchFamily="34" charset="0"/>
                <a:buChar char="•"/>
                <a:defRPr sz="1700"/>
              </a:lvl4pPr>
              <a:lvl5pPr marL="2056718" indent="-228523" defTabSz="914096">
                <a:spcBef>
                  <a:spcPct val="20000"/>
                </a:spcBef>
                <a:buClr>
                  <a:srgbClr val="FF6600"/>
                </a:buClr>
                <a:buFont typeface="Arial" panose="020B0604020202020204" pitchFamily="34" charset="0"/>
                <a:buChar char="•"/>
                <a:defRPr sz="1700"/>
              </a:lvl5pPr>
              <a:lvl6pPr marL="2513767" indent="-228523" defTabSz="914096">
                <a:spcBef>
                  <a:spcPct val="20000"/>
                </a:spcBef>
                <a:buFont typeface="Arial" panose="020B0604020202020204" pitchFamily="34" charset="0"/>
                <a:buChar char="•"/>
                <a:defRPr sz="2100"/>
              </a:lvl6pPr>
              <a:lvl7pPr marL="2970815" indent="-228523" defTabSz="914096">
                <a:spcBef>
                  <a:spcPct val="20000"/>
                </a:spcBef>
                <a:buFont typeface="Arial" panose="020B0604020202020204" pitchFamily="34" charset="0"/>
                <a:buChar char="•"/>
                <a:defRPr sz="2100"/>
              </a:lvl7pPr>
              <a:lvl8pPr marL="3427863" indent="-228523" defTabSz="914096">
                <a:spcBef>
                  <a:spcPct val="20000"/>
                </a:spcBef>
                <a:buFont typeface="Arial" panose="020B0604020202020204" pitchFamily="34" charset="0"/>
                <a:buChar char="•"/>
                <a:defRPr sz="2100"/>
              </a:lvl8pPr>
              <a:lvl9pPr marL="3884914" indent="-228523" defTabSz="914096">
                <a:spcBef>
                  <a:spcPct val="20000"/>
                </a:spcBef>
                <a:buFont typeface="Arial" panose="020B0604020202020204" pitchFamily="34" charset="0"/>
                <a:buChar char="•"/>
                <a:defRPr sz="2100"/>
              </a:lvl9pPr>
            </a:lstStyle>
            <a:p>
              <a:pPr lvl="0" defTabSz="457051">
                <a:buClr>
                  <a:srgbClr val="205494"/>
                </a:buClr>
                <a:defRPr/>
              </a:pPr>
              <a:r>
                <a:rPr lang="it-IT" sz="1100" dirty="0">
                  <a:cs typeface="Arial" panose="020B0604020202020204" pitchFamily="34" charset="0"/>
                </a:rPr>
                <a:t>3 membri con funzioni consultive</a:t>
              </a:r>
            </a:p>
          </p:txBody>
        </p:sp>
        <p:cxnSp>
          <p:nvCxnSpPr>
            <p:cNvPr id="46" name="Connettore 1 23">
              <a:extLst>
                <a:ext uri="{FF2B5EF4-FFF2-40B4-BE49-F238E27FC236}">
                  <a16:creationId xmlns:a16="http://schemas.microsoft.com/office/drawing/2014/main" id="{6BC6B77D-8F10-407E-9CB2-0311286A4896}"/>
                </a:ext>
              </a:extLst>
            </p:cNvPr>
            <p:cNvCxnSpPr>
              <a:cxnSpLocks/>
            </p:cNvCxnSpPr>
            <p:nvPr/>
          </p:nvCxnSpPr>
          <p:spPr>
            <a:xfrm>
              <a:off x="3335937" y="2962094"/>
              <a:ext cx="0" cy="792000"/>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grpSp>
      <p:grpSp>
        <p:nvGrpSpPr>
          <p:cNvPr id="47" name="Gruppo 46">
            <a:extLst>
              <a:ext uri="{FF2B5EF4-FFF2-40B4-BE49-F238E27FC236}">
                <a16:creationId xmlns:a16="http://schemas.microsoft.com/office/drawing/2014/main" id="{4A3DE16F-CEC4-48F0-B4F3-4CF325997EDE}"/>
              </a:ext>
            </a:extLst>
          </p:cNvPr>
          <p:cNvGrpSpPr/>
          <p:nvPr/>
        </p:nvGrpSpPr>
        <p:grpSpPr>
          <a:xfrm>
            <a:off x="2462058" y="2849702"/>
            <a:ext cx="6447423" cy="792000"/>
            <a:chOff x="3335937" y="4338823"/>
            <a:chExt cx="6405286" cy="792000"/>
          </a:xfrm>
        </p:grpSpPr>
        <p:sp>
          <p:nvSpPr>
            <p:cNvPr id="48" name="Text Placeholder 6">
              <a:extLst>
                <a:ext uri="{FF2B5EF4-FFF2-40B4-BE49-F238E27FC236}">
                  <a16:creationId xmlns:a16="http://schemas.microsoft.com/office/drawing/2014/main" id="{4FBAA840-E9F3-498F-8899-97EFD3DC56C9}"/>
                </a:ext>
              </a:extLst>
            </p:cNvPr>
            <p:cNvSpPr txBox="1">
              <a:spLocks/>
            </p:cNvSpPr>
            <p:nvPr/>
          </p:nvSpPr>
          <p:spPr>
            <a:xfrm>
              <a:off x="3559554" y="4417704"/>
              <a:ext cx="6181669" cy="634238"/>
            </a:xfrm>
            <a:prstGeom prst="rect">
              <a:avLst/>
            </a:prstGeom>
          </p:spPr>
          <p:txBody>
            <a:bodyPr/>
            <a:lstStyle>
              <a:defPPr>
                <a:defRPr lang="it-IT"/>
              </a:defPPr>
              <a:lvl1pPr indent="0" defTabSz="914096">
                <a:spcBef>
                  <a:spcPts val="0"/>
                </a:spcBef>
                <a:buClr>
                  <a:srgbClr val="FF6600"/>
                </a:buClr>
                <a:buFont typeface="Arial" panose="020B0604020202020204" pitchFamily="34" charset="0"/>
                <a:buNone/>
                <a:defRPr sz="1200">
                  <a:solidFill>
                    <a:prstClr val="black"/>
                  </a:solidFill>
                </a:defRPr>
              </a:lvl1pPr>
              <a:lvl2pPr marL="742704" indent="-285655" defTabSz="914096">
                <a:spcBef>
                  <a:spcPct val="20000"/>
                </a:spcBef>
                <a:buClr>
                  <a:srgbClr val="FF6600"/>
                </a:buClr>
                <a:buFont typeface="Arial" panose="020B0604020202020204" pitchFamily="34" charset="0"/>
                <a:buChar char="•"/>
                <a:defRPr sz="1700"/>
              </a:lvl2pPr>
              <a:lvl3pPr marL="1142621" indent="-228523" defTabSz="914096">
                <a:spcBef>
                  <a:spcPct val="20000"/>
                </a:spcBef>
                <a:buClr>
                  <a:srgbClr val="FF6600"/>
                </a:buClr>
                <a:buFont typeface="Arial" panose="020B0604020202020204" pitchFamily="34" charset="0"/>
                <a:buChar char="•"/>
                <a:defRPr sz="1700"/>
              </a:lvl3pPr>
              <a:lvl4pPr marL="1599670" indent="-228523" defTabSz="914096">
                <a:spcBef>
                  <a:spcPct val="20000"/>
                </a:spcBef>
                <a:buClr>
                  <a:srgbClr val="FF6600"/>
                </a:buClr>
                <a:buFont typeface="Arial" panose="020B0604020202020204" pitchFamily="34" charset="0"/>
                <a:buChar char="•"/>
                <a:defRPr sz="1700"/>
              </a:lvl4pPr>
              <a:lvl5pPr marL="2056718" indent="-228523" defTabSz="914096">
                <a:spcBef>
                  <a:spcPct val="20000"/>
                </a:spcBef>
                <a:buClr>
                  <a:srgbClr val="FF6600"/>
                </a:buClr>
                <a:buFont typeface="Arial" panose="020B0604020202020204" pitchFamily="34" charset="0"/>
                <a:buChar char="•"/>
                <a:defRPr sz="1700"/>
              </a:lvl5pPr>
              <a:lvl6pPr marL="2513767" indent="-228523" defTabSz="914096">
                <a:spcBef>
                  <a:spcPct val="20000"/>
                </a:spcBef>
                <a:buFont typeface="Arial" panose="020B0604020202020204" pitchFamily="34" charset="0"/>
                <a:buChar char="•"/>
                <a:defRPr sz="2100"/>
              </a:lvl6pPr>
              <a:lvl7pPr marL="2970815" indent="-228523" defTabSz="914096">
                <a:spcBef>
                  <a:spcPct val="20000"/>
                </a:spcBef>
                <a:buFont typeface="Arial" panose="020B0604020202020204" pitchFamily="34" charset="0"/>
                <a:buChar char="•"/>
                <a:defRPr sz="2100"/>
              </a:lvl7pPr>
              <a:lvl8pPr marL="3427863" indent="-228523" defTabSz="914096">
                <a:spcBef>
                  <a:spcPct val="20000"/>
                </a:spcBef>
                <a:buFont typeface="Arial" panose="020B0604020202020204" pitchFamily="34" charset="0"/>
                <a:buChar char="•"/>
                <a:defRPr sz="2100"/>
              </a:lvl8pPr>
              <a:lvl9pPr marL="3884914" indent="-228523" defTabSz="914096">
                <a:spcBef>
                  <a:spcPct val="20000"/>
                </a:spcBef>
                <a:buFont typeface="Arial" panose="020B0604020202020204" pitchFamily="34" charset="0"/>
                <a:buChar char="•"/>
                <a:defRPr sz="2100"/>
              </a:lvl9pPr>
            </a:lstStyle>
            <a:p>
              <a:pPr lvl="0" defTabSz="457051">
                <a:buClr>
                  <a:srgbClr val="205494"/>
                </a:buClr>
                <a:defRPr/>
              </a:pPr>
              <a:r>
                <a:rPr lang="it-IT" sz="1100" dirty="0">
                  <a:cs typeface="Arial" panose="020B0604020202020204" pitchFamily="34" charset="0"/>
                </a:rPr>
                <a:t>Obiettivo del trust è che le prossime generazioni seguano le indicazioni pensate per mantenere le aziende sul territorio, per premiare chi vi lavora con passione, professionalità ed entusiasmo, per garantire una continua attenzione alla ricerca e sviluppo; tutto ciò nel rispetto della storia e dei valori che da sempre la famiglia sposa e persegue</a:t>
              </a:r>
            </a:p>
          </p:txBody>
        </p:sp>
        <p:cxnSp>
          <p:nvCxnSpPr>
            <p:cNvPr id="49" name="Connettore 1 33">
              <a:extLst>
                <a:ext uri="{FF2B5EF4-FFF2-40B4-BE49-F238E27FC236}">
                  <a16:creationId xmlns:a16="http://schemas.microsoft.com/office/drawing/2014/main" id="{E19032E9-1296-4B45-ACC6-61C745D17D63}"/>
                </a:ext>
              </a:extLst>
            </p:cNvPr>
            <p:cNvCxnSpPr>
              <a:cxnSpLocks/>
            </p:cNvCxnSpPr>
            <p:nvPr/>
          </p:nvCxnSpPr>
          <p:spPr>
            <a:xfrm>
              <a:off x="3335937" y="4338823"/>
              <a:ext cx="0" cy="792000"/>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grpSp>
      <p:grpSp>
        <p:nvGrpSpPr>
          <p:cNvPr id="50" name="Gruppo 49">
            <a:extLst>
              <a:ext uri="{FF2B5EF4-FFF2-40B4-BE49-F238E27FC236}">
                <a16:creationId xmlns:a16="http://schemas.microsoft.com/office/drawing/2014/main" id="{47FCD6A5-37A2-4463-865B-D69712267EBD}"/>
              </a:ext>
            </a:extLst>
          </p:cNvPr>
          <p:cNvGrpSpPr/>
          <p:nvPr/>
        </p:nvGrpSpPr>
        <p:grpSpPr>
          <a:xfrm>
            <a:off x="2462058" y="3910486"/>
            <a:ext cx="6447420" cy="812914"/>
            <a:chOff x="3335937" y="5712019"/>
            <a:chExt cx="6405283" cy="812914"/>
          </a:xfrm>
        </p:grpSpPr>
        <p:sp>
          <p:nvSpPr>
            <p:cNvPr id="51" name="Text Placeholder 6">
              <a:extLst>
                <a:ext uri="{FF2B5EF4-FFF2-40B4-BE49-F238E27FC236}">
                  <a16:creationId xmlns:a16="http://schemas.microsoft.com/office/drawing/2014/main" id="{F48DE9E3-B888-49E9-BD3B-ED698619D96B}"/>
                </a:ext>
              </a:extLst>
            </p:cNvPr>
            <p:cNvSpPr txBox="1">
              <a:spLocks/>
            </p:cNvSpPr>
            <p:nvPr/>
          </p:nvSpPr>
          <p:spPr>
            <a:xfrm>
              <a:off x="3559553" y="5712019"/>
              <a:ext cx="6181667" cy="653682"/>
            </a:xfrm>
            <a:prstGeom prst="rect">
              <a:avLst/>
            </a:prstGeom>
          </p:spPr>
          <p:txBody>
            <a:bodyPr/>
            <a:lstStyle>
              <a:defPPr>
                <a:defRPr lang="it-IT"/>
              </a:defPPr>
              <a:lvl1pPr indent="0" defTabSz="914096">
                <a:spcBef>
                  <a:spcPts val="0"/>
                </a:spcBef>
                <a:buClr>
                  <a:srgbClr val="FF6600"/>
                </a:buClr>
                <a:buFont typeface="Arial" panose="020B0604020202020204" pitchFamily="34" charset="0"/>
                <a:buNone/>
                <a:defRPr sz="1200">
                  <a:solidFill>
                    <a:prstClr val="black"/>
                  </a:solidFill>
                </a:defRPr>
              </a:lvl1pPr>
              <a:lvl2pPr marL="742704" indent="-285655" defTabSz="914096">
                <a:spcBef>
                  <a:spcPct val="20000"/>
                </a:spcBef>
                <a:buClr>
                  <a:srgbClr val="FF6600"/>
                </a:buClr>
                <a:buFont typeface="Arial" panose="020B0604020202020204" pitchFamily="34" charset="0"/>
                <a:buChar char="•"/>
                <a:defRPr sz="1700"/>
              </a:lvl2pPr>
              <a:lvl3pPr marL="1142621" indent="-228523" defTabSz="914096">
                <a:spcBef>
                  <a:spcPct val="20000"/>
                </a:spcBef>
                <a:buClr>
                  <a:srgbClr val="FF6600"/>
                </a:buClr>
                <a:buFont typeface="Arial" panose="020B0604020202020204" pitchFamily="34" charset="0"/>
                <a:buChar char="•"/>
                <a:defRPr sz="1700"/>
              </a:lvl3pPr>
              <a:lvl4pPr marL="1599670" indent="-228523" defTabSz="914096">
                <a:spcBef>
                  <a:spcPct val="20000"/>
                </a:spcBef>
                <a:buClr>
                  <a:srgbClr val="FF6600"/>
                </a:buClr>
                <a:buFont typeface="Arial" panose="020B0604020202020204" pitchFamily="34" charset="0"/>
                <a:buChar char="•"/>
                <a:defRPr sz="1700"/>
              </a:lvl4pPr>
              <a:lvl5pPr marL="2056718" indent="-228523" defTabSz="914096">
                <a:spcBef>
                  <a:spcPct val="20000"/>
                </a:spcBef>
                <a:buClr>
                  <a:srgbClr val="FF6600"/>
                </a:buClr>
                <a:buFont typeface="Arial" panose="020B0604020202020204" pitchFamily="34" charset="0"/>
                <a:buChar char="•"/>
                <a:defRPr sz="1700"/>
              </a:lvl5pPr>
              <a:lvl6pPr marL="2513767" indent="-228523" defTabSz="914096">
                <a:spcBef>
                  <a:spcPct val="20000"/>
                </a:spcBef>
                <a:buFont typeface="Arial" panose="020B0604020202020204" pitchFamily="34" charset="0"/>
                <a:buChar char="•"/>
                <a:defRPr sz="2100"/>
              </a:lvl6pPr>
              <a:lvl7pPr marL="2970815" indent="-228523" defTabSz="914096">
                <a:spcBef>
                  <a:spcPct val="20000"/>
                </a:spcBef>
                <a:buFont typeface="Arial" panose="020B0604020202020204" pitchFamily="34" charset="0"/>
                <a:buChar char="•"/>
                <a:defRPr sz="2100"/>
              </a:lvl7pPr>
              <a:lvl8pPr marL="3427863" indent="-228523" defTabSz="914096">
                <a:spcBef>
                  <a:spcPct val="20000"/>
                </a:spcBef>
                <a:buFont typeface="Arial" panose="020B0604020202020204" pitchFamily="34" charset="0"/>
                <a:buChar char="•"/>
                <a:defRPr sz="2100"/>
              </a:lvl8pPr>
              <a:lvl9pPr marL="3884914" indent="-228523" defTabSz="914096">
                <a:spcBef>
                  <a:spcPct val="20000"/>
                </a:spcBef>
                <a:buFont typeface="Arial" panose="020B0604020202020204" pitchFamily="34" charset="0"/>
                <a:buChar char="•"/>
                <a:defRPr sz="2100"/>
              </a:lvl9pPr>
            </a:lstStyle>
            <a:p>
              <a:pPr lvl="0" defTabSz="457051">
                <a:buClr>
                  <a:srgbClr val="205494"/>
                </a:buClr>
                <a:defRPr/>
              </a:pPr>
              <a:r>
                <a:rPr lang="it-IT" sz="1100" dirty="0">
                  <a:cs typeface="Arial" panose="020B0604020202020204" pitchFamily="34" charset="0"/>
                </a:rPr>
                <a:t>Al TRUST – che avrà durata di 25 anni – affluirà il 20% degli utili netti prodotti dal gruppo, mentre l’80% resterà nelle aziende del Gruppo, consentendo gli investimenti necessari per garantire a queste ultime la crescita e la solidità nel tempo. Il trust avrà anche la funzione di consentire il sostentamento della Fondazione</a:t>
              </a:r>
            </a:p>
          </p:txBody>
        </p:sp>
        <p:cxnSp>
          <p:nvCxnSpPr>
            <p:cNvPr id="52" name="Connettore 1 42">
              <a:extLst>
                <a:ext uri="{FF2B5EF4-FFF2-40B4-BE49-F238E27FC236}">
                  <a16:creationId xmlns:a16="http://schemas.microsoft.com/office/drawing/2014/main" id="{617A8DB2-5E19-442A-9911-BD92C7EA04F6}"/>
                </a:ext>
              </a:extLst>
            </p:cNvPr>
            <p:cNvCxnSpPr>
              <a:cxnSpLocks/>
            </p:cNvCxnSpPr>
            <p:nvPr/>
          </p:nvCxnSpPr>
          <p:spPr>
            <a:xfrm>
              <a:off x="3335937" y="5732933"/>
              <a:ext cx="0" cy="792000"/>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02437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1+#ppt_w/2"/>
                                          </p:val>
                                        </p:tav>
                                        <p:tav tm="100000">
                                          <p:val>
                                            <p:strVal val="#ppt_x"/>
                                          </p:val>
                                        </p:tav>
                                      </p:tavLst>
                                    </p:anim>
                                    <p:anim calcmode="lin" valueType="num">
                                      <p:cBhvr additive="base">
                                        <p:cTn id="13" dur="500" fill="hold"/>
                                        <p:tgtEl>
                                          <p:spTgt spid="4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1+#ppt_w/2"/>
                                          </p:val>
                                        </p:tav>
                                        <p:tav tm="100000">
                                          <p:val>
                                            <p:strVal val="#ppt_x"/>
                                          </p:val>
                                        </p:tav>
                                      </p:tavLst>
                                    </p:anim>
                                    <p:anim calcmode="lin" valueType="num">
                                      <p:cBhvr additive="base">
                                        <p:cTn id="18" dur="500" fill="hold"/>
                                        <p:tgtEl>
                                          <p:spTgt spid="4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decel="50000"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104A25F4-B86B-4BB2-AD1E-4AC47343AF31}"/>
              </a:ext>
            </a:extLst>
          </p:cNvPr>
          <p:cNvSpPr txBox="1"/>
          <p:nvPr/>
        </p:nvSpPr>
        <p:spPr>
          <a:xfrm>
            <a:off x="318052" y="1262192"/>
            <a:ext cx="8380084" cy="3000821"/>
          </a:xfrm>
          <a:prstGeom prst="rect">
            <a:avLst/>
          </a:prstGeom>
          <a:noFill/>
        </p:spPr>
        <p:txBody>
          <a:bodyPr wrap="square">
            <a:spAutoFit/>
          </a:bodyPr>
          <a:lstStyle/>
          <a:p>
            <a:r>
              <a:rPr lang="it-IT" sz="900" b="0" i="0" u="none" strike="noStrike" baseline="0" dirty="0">
                <a:solidFill>
                  <a:srgbClr val="000000"/>
                </a:solidFill>
                <a:latin typeface="UniCredit" panose="02000506040000020004" pitchFamily="2" charset="0"/>
              </a:rPr>
              <a:t>La presente pubblicazione di UniCredit S.p.A. è indirizzata ad un pubblico indistinto di investitori e viene fornita gratuitamente a titolo meramente informativo. Essa non costituisce raccomandazione personalizzata o attività di consulenza da parte di UniCredit </a:t>
            </a:r>
            <a:r>
              <a:rPr lang="it-IT" sz="900" b="0" i="0" u="none" strike="noStrike" baseline="0" dirty="0" err="1">
                <a:solidFill>
                  <a:srgbClr val="000000"/>
                </a:solidFill>
                <a:latin typeface="UniCredit" panose="02000506040000020004" pitchFamily="2" charset="0"/>
              </a:rPr>
              <a:t>S.p.A</a:t>
            </a:r>
            <a:r>
              <a:rPr lang="it-IT" sz="900" b="0" i="0" u="none" strike="noStrike" baseline="0" dirty="0">
                <a:solidFill>
                  <a:srgbClr val="000000"/>
                </a:solidFill>
                <a:latin typeface="UniCredit" panose="02000506040000020004" pitchFamily="2" charset="0"/>
              </a:rPr>
              <a:t>, né, tantomeno, offerta al pubblico di alcun genere né un invito ad acquistare o vendere strumenti finanziari. UniCredit </a:t>
            </a:r>
            <a:r>
              <a:rPr lang="it-IT" sz="900" b="0" i="0" u="none" strike="noStrike" baseline="0" dirty="0" err="1">
                <a:solidFill>
                  <a:srgbClr val="000000"/>
                </a:solidFill>
                <a:latin typeface="UniCredit" panose="02000506040000020004" pitchFamily="2" charset="0"/>
              </a:rPr>
              <a:t>S.p.A</a:t>
            </a:r>
            <a:r>
              <a:rPr lang="it-IT" sz="900" b="0" i="0" u="none" strike="noStrike" baseline="0" dirty="0">
                <a:solidFill>
                  <a:srgbClr val="000000"/>
                </a:solidFill>
                <a:latin typeface="UniCredit" panose="02000506040000020004" pitchFamily="2" charset="0"/>
              </a:rPr>
              <a:t> e le altre società del Gruppo UniCredit possono avere uno specifico interesse riguardo agli emittenti, agli strumenti finanziari o alle operazioni eventualmente oggetto della pubblicazione, o intrattenere rapporti di natura bancaria con gli emittenti stessi. Eventuali stime e/o valutazioni contenute nella presente pubblicazione rappresentano l’opinione autonoma e indipendente del Gruppo UniCredit e, al pari di tutte le informazioni in essa riportate, sono date in buona fede sulla base dei dati disponibili alla data della pubblicazione, tratte da fonti attendibili, ma aventi valore puramente indicativo e suscettibili di variazioni in qualsiasi momento dopo la pubblicazione, sulla cui completezza, correttezza e veridicità UniCredit </a:t>
            </a:r>
            <a:r>
              <a:rPr lang="it-IT" sz="900" b="0" i="0" u="none" strike="noStrike" baseline="0" dirty="0" err="1">
                <a:solidFill>
                  <a:srgbClr val="000000"/>
                </a:solidFill>
                <a:latin typeface="UniCredit" panose="02000506040000020004" pitchFamily="2" charset="0"/>
              </a:rPr>
              <a:t>S.p.A</a:t>
            </a:r>
            <a:r>
              <a:rPr lang="it-IT" sz="900" b="0" i="0" u="none" strike="noStrike" baseline="0" dirty="0">
                <a:solidFill>
                  <a:srgbClr val="000000"/>
                </a:solidFill>
                <a:latin typeface="UniCredit" panose="02000506040000020004" pitchFamily="2" charset="0"/>
              </a:rPr>
              <a:t> non rilascia alcuna garanzia e non assume alcuna responsabilità. Gli interessati dovranno pertanto effettuare le proprie valutazioni di investimento in modo del tutto autonomo e indipendente, facendo affidamento esclusivamente sulle proprie considerazioni delle condizioni di mercato e delle informazioni complessivamente disponibili, anche in coerenza con il proprio profilo di rischio e la propria situazione economica. Si evidenzia inoltre che: 1. Le informazioni relative ai risultati passati di uno strumento finanziario, di un indice o di un servizio di investimento non sono indicative di risultati futuri. 2. Se l’investimento è denominato in una divisa diversa dalla divisa dell’investitore il valore dell’investimento può subire delle forti oscillazioni in funzione delle variazioni dei tassi di cambio e avere un effetto indesiderato sulla redditività dell’investimento. 3. Investimenti che offrono alti rendimenti possono subire delle forti oscillazioni in termini di prezzo a seguito di eventuali declassamenti del merito di credito. In caso di fallimento dell’emittente l’investitore può perdere l’intero capitale. 4. Investimenti ad alta volatilità possono essere soggetti ad improvvise e notevoli diminuzioni di valore, potendo generare rilevanti perdite al momento della vendita fino all’intero capitale investito. 5. In presenza di eventi straordinari può essere difficile per l’investitore vendere o liquidare taluni investimenti o ottenere informazioni attendibili sul loro valore. 6. Se le informazioni si riferiscono a uno specifico trattamento fiscale, si evidenzia che il trattamento fiscale dipende dalla situazione individuale del cliente e può essere soggetto a modifiche in futuro. 7. Se le informazioni si riferiscono a risultati futuri, si evidenzia che esse non costituiscono un indicatore affidabile di tali risultati. UniCredit </a:t>
            </a:r>
            <a:r>
              <a:rPr lang="it-IT" sz="900" b="0" i="0" u="none" strike="noStrike" baseline="0" dirty="0" err="1">
                <a:solidFill>
                  <a:srgbClr val="000000"/>
                </a:solidFill>
                <a:latin typeface="UniCredit" panose="02000506040000020004" pitchFamily="2" charset="0"/>
              </a:rPr>
              <a:t>S.p.A</a:t>
            </a:r>
            <a:r>
              <a:rPr lang="it-IT" sz="900" b="0" i="0" u="none" strike="noStrike" baseline="0" dirty="0">
                <a:solidFill>
                  <a:srgbClr val="000000"/>
                </a:solidFill>
                <a:latin typeface="UniCredit" panose="02000506040000020004" pitchFamily="2" charset="0"/>
              </a:rPr>
              <a:t>, non potrà in alcun modo essere ritenuto responsabile per fatti e/o danni che possano derivare a chiunque dall’utilizzo del presente documento, tra cui, a mero titolo esemplificativo, danni per perdite, mancato guadagno o risparmio non realizzato. I contenuti della pubblicazione – comprensivi di dati, notizie, informazioni, immagini, grafici, disegni, marchi e nomi a dominio – sono di proprietà di UniCredit </a:t>
            </a:r>
            <a:r>
              <a:rPr lang="it-IT" sz="900" b="0" i="0" u="none" strike="noStrike" baseline="0" dirty="0" err="1">
                <a:solidFill>
                  <a:srgbClr val="000000"/>
                </a:solidFill>
                <a:latin typeface="UniCredit" panose="02000506040000020004" pitchFamily="2" charset="0"/>
              </a:rPr>
              <a:t>S.p.A</a:t>
            </a:r>
            <a:r>
              <a:rPr lang="it-IT" sz="900" b="0" i="0" u="none" strike="noStrike" baseline="0" dirty="0">
                <a:solidFill>
                  <a:srgbClr val="000000"/>
                </a:solidFill>
                <a:latin typeface="UniCredit" panose="02000506040000020004" pitchFamily="2" charset="0"/>
              </a:rPr>
              <a:t>, se non diversamente indicato, coperti da copyright e dalla normativa in materia di proprietà industriale. Non è concessa alcuna licenza né diritto d’uso e pertanto non è consentito riprodurne i contenuti, in tutto o in parte, su alcun supporto, copiarli, pubblicarli e utilizzarli a scopo commerciale senza preventiva autorizzazione scritta di UniCredit </a:t>
            </a:r>
            <a:r>
              <a:rPr lang="it-IT" sz="900" b="0" i="0" u="none" strike="noStrike" baseline="0" dirty="0" err="1">
                <a:solidFill>
                  <a:srgbClr val="000000"/>
                </a:solidFill>
                <a:latin typeface="UniCredit" panose="02000506040000020004" pitchFamily="2" charset="0"/>
              </a:rPr>
              <a:t>S.p.A</a:t>
            </a:r>
            <a:r>
              <a:rPr lang="it-IT" sz="900" b="0" i="0" u="none" strike="noStrike" baseline="0" dirty="0">
                <a:solidFill>
                  <a:srgbClr val="000000"/>
                </a:solidFill>
                <a:latin typeface="UniCredit" panose="02000506040000020004" pitchFamily="2" charset="0"/>
              </a:rPr>
              <a:t>, G salva la possibilità di farne copia per uso esclusivamente personale. </a:t>
            </a:r>
            <a:endParaRPr lang="it-IT" sz="900" dirty="0"/>
          </a:p>
        </p:txBody>
      </p:sp>
    </p:spTree>
    <p:extLst>
      <p:ext uri="{BB962C8B-B14F-4D97-AF65-F5344CB8AC3E}">
        <p14:creationId xmlns:p14="http://schemas.microsoft.com/office/powerpoint/2010/main" val="9235425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773C8AB-F11C-4E1F-9443-677C00D285DD}"/>
              </a:ext>
            </a:extLst>
          </p:cNvPr>
          <p:cNvSpPr>
            <a:spLocks noGrp="1"/>
          </p:cNvSpPr>
          <p:nvPr>
            <p:ph type="title"/>
          </p:nvPr>
        </p:nvSpPr>
        <p:spPr>
          <a:xfrm>
            <a:off x="252001" y="3162300"/>
            <a:ext cx="4154900" cy="201059"/>
          </a:xfrm>
        </p:spPr>
        <p:txBody>
          <a:bodyPr/>
          <a:lstStyle/>
          <a:p>
            <a:r>
              <a:rPr lang="en-GB" dirty="0"/>
              <a:t>Manuela.soncini@unicredit.eu</a:t>
            </a:r>
          </a:p>
        </p:txBody>
      </p:sp>
      <p:pic>
        <p:nvPicPr>
          <p:cNvPr id="9" name="Picture 8" descr="A person wearing glasses&#10;&#10;Description automatically generated with medium confidence">
            <a:extLst>
              <a:ext uri="{FF2B5EF4-FFF2-40B4-BE49-F238E27FC236}">
                <a16:creationId xmlns:a16="http://schemas.microsoft.com/office/drawing/2014/main" id="{5DC42232-1C98-4AA8-BB84-BAA61D8B4137}"/>
              </a:ext>
            </a:extLst>
          </p:cNvPr>
          <p:cNvPicPr>
            <a:picLocks noChangeAspect="1"/>
          </p:cNvPicPr>
          <p:nvPr/>
        </p:nvPicPr>
        <p:blipFill>
          <a:blip r:embed="rId2"/>
          <a:stretch>
            <a:fillRect/>
          </a:stretch>
        </p:blipFill>
        <p:spPr>
          <a:xfrm>
            <a:off x="444694" y="723901"/>
            <a:ext cx="1884757" cy="1257300"/>
          </a:xfrm>
          <a:prstGeom prst="rect">
            <a:avLst/>
          </a:prstGeom>
        </p:spPr>
      </p:pic>
    </p:spTree>
    <p:extLst>
      <p:ext uri="{BB962C8B-B14F-4D97-AF65-F5344CB8AC3E}">
        <p14:creationId xmlns:p14="http://schemas.microsoft.com/office/powerpoint/2010/main" val="983934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52000" y="348272"/>
            <a:ext cx="8280813" cy="303453"/>
          </a:xfrm>
        </p:spPr>
        <p:txBody>
          <a:bodyPr/>
          <a:lstStyle/>
          <a:p>
            <a:r>
              <a:rPr lang="it-IT" sz="2000" dirty="0"/>
              <a:t>Inquadramento generale</a:t>
            </a: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dirty="0">
                <a:latin typeface="UniCredit" panose="02000506040000020004" pitchFamily="2" charset="77"/>
              </a:rPr>
              <a:t>Il trust</a:t>
            </a:r>
            <a:endParaRPr lang="it-IT" b="0" dirty="0">
              <a:solidFill>
                <a:schemeClr val="bg1"/>
              </a:solidFill>
              <a:latin typeface="UniCredit" panose="02000506040000020004" pitchFamily="2" charset="77"/>
            </a:endParaRPr>
          </a:p>
        </p:txBody>
      </p:sp>
      <p:grpSp>
        <p:nvGrpSpPr>
          <p:cNvPr id="33" name="Gruppo 32">
            <a:extLst>
              <a:ext uri="{FF2B5EF4-FFF2-40B4-BE49-F238E27FC236}">
                <a16:creationId xmlns:a16="http://schemas.microsoft.com/office/drawing/2014/main" id="{C669A797-27A9-4740-A5C7-78CE1AE1138D}"/>
              </a:ext>
            </a:extLst>
          </p:cNvPr>
          <p:cNvGrpSpPr/>
          <p:nvPr/>
        </p:nvGrpSpPr>
        <p:grpSpPr>
          <a:xfrm>
            <a:off x="86486" y="2233261"/>
            <a:ext cx="3749388" cy="1262357"/>
            <a:chOff x="684388" y="4167690"/>
            <a:chExt cx="3749388" cy="1262357"/>
          </a:xfrm>
        </p:grpSpPr>
        <p:sp>
          <p:nvSpPr>
            <p:cNvPr id="36" name="Text Placeholder 33">
              <a:extLst>
                <a:ext uri="{FF2B5EF4-FFF2-40B4-BE49-F238E27FC236}">
                  <a16:creationId xmlns:a16="http://schemas.microsoft.com/office/drawing/2014/main" id="{6C7B5D26-89A0-491A-88A3-280EE9335A13}"/>
                </a:ext>
              </a:extLst>
            </p:cNvPr>
            <p:cNvSpPr txBox="1">
              <a:spLocks/>
            </p:cNvSpPr>
            <p:nvPr/>
          </p:nvSpPr>
          <p:spPr>
            <a:xfrm>
              <a:off x="684388" y="4167690"/>
              <a:ext cx="2173290" cy="344488"/>
            </a:xfrm>
            <a:prstGeom prst="rect">
              <a:avLst/>
            </a:prstGeom>
          </p:spPr>
          <p:txBody>
            <a:bodyPr anchor="t"/>
            <a:lstStyle>
              <a:lvl1pPr marL="342788" indent="-342788"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1pPr>
              <a:lvl2pPr marL="742704" indent="-285655"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2pPr>
              <a:lvl3pPr marL="1142621"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3pPr>
              <a:lvl4pPr marL="1599670"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4pPr>
              <a:lvl5pPr marL="2056718" indent="-228523" algn="l" defTabSz="914096" rtl="0" eaLnBrk="1" latinLnBrk="0" hangingPunct="1">
                <a:spcBef>
                  <a:spcPct val="20000"/>
                </a:spcBef>
                <a:buClr>
                  <a:srgbClr val="FF6600"/>
                </a:buClr>
                <a:buFont typeface="Arial" panose="020B0604020202020204" pitchFamily="34" charset="0"/>
                <a:buChar char="•"/>
                <a:defRPr lang="en-US" sz="1700" kern="1200">
                  <a:solidFill>
                    <a:schemeClr val="tx1"/>
                  </a:solidFill>
                  <a:latin typeface="+mn-lt"/>
                  <a:ea typeface="+mn-ea"/>
                  <a:cs typeface="+mn-cs"/>
                </a:defRPr>
              </a:lvl5pPr>
              <a:lvl6pPr marL="2513767"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2970815"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427863"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3884914"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indent="0">
                <a:buNone/>
              </a:pPr>
              <a:r>
                <a:rPr lang="it-IT" sz="1400" b="1" dirty="0">
                  <a:solidFill>
                    <a:schemeClr val="accent1"/>
                  </a:solidFill>
                </a:rPr>
                <a:t>NORMATIVA ITALIANA</a:t>
              </a:r>
            </a:p>
          </p:txBody>
        </p:sp>
        <p:sp>
          <p:nvSpPr>
            <p:cNvPr id="37" name="Text Placeholder 40">
              <a:extLst>
                <a:ext uri="{FF2B5EF4-FFF2-40B4-BE49-F238E27FC236}">
                  <a16:creationId xmlns:a16="http://schemas.microsoft.com/office/drawing/2014/main" id="{205FA499-5DF3-4817-9051-9F372A3503BA}"/>
                </a:ext>
              </a:extLst>
            </p:cNvPr>
            <p:cNvSpPr txBox="1">
              <a:spLocks/>
            </p:cNvSpPr>
            <p:nvPr/>
          </p:nvSpPr>
          <p:spPr>
            <a:xfrm>
              <a:off x="731233" y="4451217"/>
              <a:ext cx="3702543" cy="978830"/>
            </a:xfrm>
            <a:prstGeom prst="rect">
              <a:avLst/>
            </a:prstGeom>
          </p:spPr>
          <p:txBody>
            <a:bodyPr/>
            <a:lstStyle>
              <a:lvl1pPr marL="342788" indent="-342788"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1pPr>
              <a:lvl2pPr marL="742704" indent="-285655"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2pPr>
              <a:lvl3pPr marL="1142621"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3pPr>
              <a:lvl4pPr marL="1599670"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4pPr>
              <a:lvl5pPr marL="2056718" indent="-228523" algn="l" defTabSz="914096" rtl="0" eaLnBrk="1" latinLnBrk="0" hangingPunct="1">
                <a:spcBef>
                  <a:spcPct val="20000"/>
                </a:spcBef>
                <a:buClr>
                  <a:srgbClr val="FF6600"/>
                </a:buClr>
                <a:buFont typeface="Arial" panose="020B0604020202020204" pitchFamily="34" charset="0"/>
                <a:buChar char="•"/>
                <a:defRPr lang="en-US" sz="1700" kern="1200">
                  <a:solidFill>
                    <a:schemeClr val="tx1"/>
                  </a:solidFill>
                  <a:latin typeface="+mn-lt"/>
                  <a:ea typeface="+mn-ea"/>
                  <a:cs typeface="+mn-cs"/>
                </a:defRPr>
              </a:lvl5pPr>
              <a:lvl6pPr marL="2513767"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2970815"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427863"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3884914"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indent="0">
                <a:spcBef>
                  <a:spcPts val="0"/>
                </a:spcBef>
                <a:buNone/>
              </a:pPr>
              <a:r>
                <a:rPr lang="it-IT" sz="1100" dirty="0"/>
                <a:t>Per effetto della legge di ratifica n.364/1989, in data 1 gennaio 1992 è entrata in vigore in Italia la Convenzione de L’Aja del 1 luglio 1985 sulla legge applicabile ai trust e sul loro riconoscimento nel nostro ordinamento giuridico.</a:t>
              </a:r>
            </a:p>
            <a:p>
              <a:pPr marL="0" indent="0">
                <a:spcBef>
                  <a:spcPts val="0"/>
                </a:spcBef>
                <a:buNone/>
              </a:pPr>
              <a:r>
                <a:rPr lang="it-IT" sz="1100" dirty="0"/>
                <a:t>Si tratta, quindi, di un istituto riconosciuto nel nostro paese ma regolamentato da una legge estera scelta volontariamente dal Disponente.</a:t>
              </a:r>
            </a:p>
          </p:txBody>
        </p:sp>
      </p:grpSp>
      <p:grpSp>
        <p:nvGrpSpPr>
          <p:cNvPr id="48" name="Gruppo 47">
            <a:extLst>
              <a:ext uri="{FF2B5EF4-FFF2-40B4-BE49-F238E27FC236}">
                <a16:creationId xmlns:a16="http://schemas.microsoft.com/office/drawing/2014/main" id="{7479C130-4475-4627-B73F-7BC7326BAEF4}"/>
              </a:ext>
            </a:extLst>
          </p:cNvPr>
          <p:cNvGrpSpPr/>
          <p:nvPr/>
        </p:nvGrpSpPr>
        <p:grpSpPr>
          <a:xfrm>
            <a:off x="103913" y="3852297"/>
            <a:ext cx="4468087" cy="642302"/>
            <a:chOff x="731234" y="6004500"/>
            <a:chExt cx="4468087" cy="642302"/>
          </a:xfrm>
        </p:grpSpPr>
        <p:sp>
          <p:nvSpPr>
            <p:cNvPr id="49" name="Text Placeholder 34">
              <a:extLst>
                <a:ext uri="{FF2B5EF4-FFF2-40B4-BE49-F238E27FC236}">
                  <a16:creationId xmlns:a16="http://schemas.microsoft.com/office/drawing/2014/main" id="{84B1AADD-7BA9-4C01-AF86-3A0166EC49F9}"/>
                </a:ext>
              </a:extLst>
            </p:cNvPr>
            <p:cNvSpPr txBox="1">
              <a:spLocks/>
            </p:cNvSpPr>
            <p:nvPr/>
          </p:nvSpPr>
          <p:spPr>
            <a:xfrm>
              <a:off x="731234" y="6004500"/>
              <a:ext cx="2987059" cy="358775"/>
            </a:xfrm>
            <a:prstGeom prst="rect">
              <a:avLst/>
            </a:prstGeom>
          </p:spPr>
          <p:txBody>
            <a:bodyPr anchor="t"/>
            <a:lstStyle>
              <a:lvl1pPr marL="342788" indent="-342788"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1pPr>
              <a:lvl2pPr marL="742704" indent="-285655"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2pPr>
              <a:lvl3pPr marL="1142621"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3pPr>
              <a:lvl4pPr marL="1599670"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4pPr>
              <a:lvl5pPr marL="2056718" indent="-228523" algn="l" defTabSz="914096" rtl="0" eaLnBrk="1" latinLnBrk="0" hangingPunct="1">
                <a:spcBef>
                  <a:spcPct val="20000"/>
                </a:spcBef>
                <a:buClr>
                  <a:srgbClr val="FF6600"/>
                </a:buClr>
                <a:buFont typeface="Arial" panose="020B0604020202020204" pitchFamily="34" charset="0"/>
                <a:buChar char="•"/>
                <a:defRPr lang="en-US" sz="1700" kern="1200">
                  <a:solidFill>
                    <a:schemeClr val="tx1"/>
                  </a:solidFill>
                  <a:latin typeface="+mn-lt"/>
                  <a:ea typeface="+mn-ea"/>
                  <a:cs typeface="+mn-cs"/>
                </a:defRPr>
              </a:lvl5pPr>
              <a:lvl6pPr marL="2513767"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2970815"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427863"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3884914"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indent="0">
                <a:buNone/>
              </a:pPr>
              <a:r>
                <a:rPr lang="it-IT" sz="1400" b="1" dirty="0">
                  <a:solidFill>
                    <a:schemeClr val="accent1"/>
                  </a:solidFill>
                </a:rPr>
                <a:t>ATTO ISTITUTIVO E CONFERIMENTO</a:t>
              </a:r>
            </a:p>
          </p:txBody>
        </p:sp>
        <p:sp>
          <p:nvSpPr>
            <p:cNvPr id="50" name="Text Placeholder 41">
              <a:extLst>
                <a:ext uri="{FF2B5EF4-FFF2-40B4-BE49-F238E27FC236}">
                  <a16:creationId xmlns:a16="http://schemas.microsoft.com/office/drawing/2014/main" id="{F8BF07B3-1D5B-449C-907E-C83C46AFF82E}"/>
                </a:ext>
              </a:extLst>
            </p:cNvPr>
            <p:cNvSpPr txBox="1">
              <a:spLocks/>
            </p:cNvSpPr>
            <p:nvPr/>
          </p:nvSpPr>
          <p:spPr>
            <a:xfrm>
              <a:off x="731234" y="6187044"/>
              <a:ext cx="4468087" cy="459758"/>
            </a:xfrm>
            <a:prstGeom prst="rect">
              <a:avLst/>
            </a:prstGeom>
          </p:spPr>
          <p:txBody>
            <a:bodyPr/>
            <a:lstStyle>
              <a:lvl1pPr marL="342788" indent="-342788"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1pPr>
              <a:lvl2pPr marL="742704" indent="-285655"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2pPr>
              <a:lvl3pPr marL="1142621"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3pPr>
              <a:lvl4pPr marL="1599670"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4pPr>
              <a:lvl5pPr marL="2056718" indent="-228523" algn="l" defTabSz="914096" rtl="0" eaLnBrk="1" latinLnBrk="0" hangingPunct="1">
                <a:spcBef>
                  <a:spcPct val="20000"/>
                </a:spcBef>
                <a:buClr>
                  <a:srgbClr val="FF6600"/>
                </a:buClr>
                <a:buFont typeface="Arial" panose="020B0604020202020204" pitchFamily="34" charset="0"/>
                <a:buChar char="•"/>
                <a:defRPr lang="en-US" sz="1700" kern="1200">
                  <a:solidFill>
                    <a:schemeClr val="tx1"/>
                  </a:solidFill>
                  <a:latin typeface="+mn-lt"/>
                  <a:ea typeface="+mn-ea"/>
                  <a:cs typeface="+mn-cs"/>
                </a:defRPr>
              </a:lvl5pPr>
              <a:lvl6pPr marL="2513767"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2970815"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427863"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3884914"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indent="0">
                <a:buNone/>
              </a:pPr>
              <a:r>
                <a:rPr lang="it-IT" sz="1100" dirty="0"/>
                <a:t>L'atto istitutivo del trust, irrevocabile, e il contestuale o successivo atto di conferimento dei beni, ha la forma di atto pubblico notarile o scrittura privata autenticata, a seconda dei casi concreti; disciplina i ruoli dei soggetti coinvolti nell’implementazione dello strumento e pone le linee guida per l’attività’ di gestione e amministrazione del fondo in trust da parte del Trustee</a:t>
              </a:r>
            </a:p>
          </p:txBody>
        </p:sp>
      </p:grpSp>
      <p:grpSp>
        <p:nvGrpSpPr>
          <p:cNvPr id="70" name="Gruppo 69">
            <a:extLst>
              <a:ext uri="{FF2B5EF4-FFF2-40B4-BE49-F238E27FC236}">
                <a16:creationId xmlns:a16="http://schemas.microsoft.com/office/drawing/2014/main" id="{9E5A4C31-2F81-4536-9694-93F1EA3148E5}"/>
              </a:ext>
            </a:extLst>
          </p:cNvPr>
          <p:cNvGrpSpPr/>
          <p:nvPr/>
        </p:nvGrpSpPr>
        <p:grpSpPr>
          <a:xfrm>
            <a:off x="133331" y="860236"/>
            <a:ext cx="5711498" cy="887997"/>
            <a:chOff x="731234" y="1525594"/>
            <a:chExt cx="5711498" cy="887997"/>
          </a:xfrm>
        </p:grpSpPr>
        <p:sp>
          <p:nvSpPr>
            <p:cNvPr id="78" name="Text Placeholder 31">
              <a:extLst>
                <a:ext uri="{FF2B5EF4-FFF2-40B4-BE49-F238E27FC236}">
                  <a16:creationId xmlns:a16="http://schemas.microsoft.com/office/drawing/2014/main" id="{B8068272-E192-4205-B980-99BA3D1A69BF}"/>
                </a:ext>
              </a:extLst>
            </p:cNvPr>
            <p:cNvSpPr txBox="1">
              <a:spLocks/>
            </p:cNvSpPr>
            <p:nvPr/>
          </p:nvSpPr>
          <p:spPr>
            <a:xfrm>
              <a:off x="731234" y="1525594"/>
              <a:ext cx="5711498" cy="333371"/>
            </a:xfrm>
            <a:prstGeom prst="rect">
              <a:avLst/>
            </a:prstGeom>
          </p:spPr>
          <p:txBody>
            <a:bodyPr anchor="t"/>
            <a:lstStyle>
              <a:lvl1pPr marL="342788" indent="-342788"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1pPr>
              <a:lvl2pPr marL="742704" indent="-285655"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2pPr>
              <a:lvl3pPr marL="1142621"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3pPr>
              <a:lvl4pPr marL="1599670"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4pPr>
              <a:lvl5pPr marL="2056718" indent="-228523" algn="l" defTabSz="914096" rtl="0" eaLnBrk="1" latinLnBrk="0" hangingPunct="1">
                <a:spcBef>
                  <a:spcPct val="20000"/>
                </a:spcBef>
                <a:buClr>
                  <a:srgbClr val="FF6600"/>
                </a:buClr>
                <a:buFont typeface="Arial" panose="020B0604020202020204" pitchFamily="34" charset="0"/>
                <a:buChar char="•"/>
                <a:defRPr lang="en-US" sz="1700" kern="1200">
                  <a:solidFill>
                    <a:schemeClr val="tx1"/>
                  </a:solidFill>
                  <a:latin typeface="+mn-lt"/>
                  <a:ea typeface="+mn-ea"/>
                  <a:cs typeface="+mn-cs"/>
                </a:defRPr>
              </a:lvl5pPr>
              <a:lvl6pPr marL="2513767"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2970815"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427863"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3884914"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indent="0">
                <a:spcBef>
                  <a:spcPts val="0"/>
                </a:spcBef>
                <a:buNone/>
              </a:pPr>
              <a:r>
                <a:rPr lang="it-IT" sz="1400" b="1" dirty="0">
                  <a:solidFill>
                    <a:schemeClr val="accent1"/>
                  </a:solidFill>
                </a:rPr>
                <a:t>IL TRUST</a:t>
              </a:r>
            </a:p>
          </p:txBody>
        </p:sp>
        <p:sp>
          <p:nvSpPr>
            <p:cNvPr id="79" name="Text Placeholder 38">
              <a:extLst>
                <a:ext uri="{FF2B5EF4-FFF2-40B4-BE49-F238E27FC236}">
                  <a16:creationId xmlns:a16="http://schemas.microsoft.com/office/drawing/2014/main" id="{503DD5A1-4AB5-4694-88A9-1B6D59A83632}"/>
                </a:ext>
              </a:extLst>
            </p:cNvPr>
            <p:cNvSpPr txBox="1">
              <a:spLocks/>
            </p:cNvSpPr>
            <p:nvPr/>
          </p:nvSpPr>
          <p:spPr>
            <a:xfrm>
              <a:off x="731234" y="1801813"/>
              <a:ext cx="4252890" cy="611778"/>
            </a:xfrm>
            <a:prstGeom prst="rect">
              <a:avLst/>
            </a:prstGeom>
          </p:spPr>
          <p:txBody>
            <a:bodyPr/>
            <a:lstStyle>
              <a:lvl1pPr marL="342788" indent="-342788"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1pPr>
              <a:lvl2pPr marL="742704" indent="-285655"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2pPr>
              <a:lvl3pPr marL="1142621"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3pPr>
              <a:lvl4pPr marL="1599670" indent="-228523" algn="l" defTabSz="914096" rtl="0" eaLnBrk="1" latinLnBrk="0" hangingPunct="1">
                <a:spcBef>
                  <a:spcPct val="20000"/>
                </a:spcBef>
                <a:buClr>
                  <a:srgbClr val="FF6600"/>
                </a:buClr>
                <a:buFont typeface="Arial" panose="020B0604020202020204" pitchFamily="34" charset="0"/>
                <a:buChar char="•"/>
                <a:defRPr lang="en-US" sz="1700" kern="1200" smtClean="0">
                  <a:solidFill>
                    <a:schemeClr val="tx1"/>
                  </a:solidFill>
                  <a:latin typeface="+mn-lt"/>
                  <a:ea typeface="+mn-ea"/>
                  <a:cs typeface="+mn-cs"/>
                </a:defRPr>
              </a:lvl4pPr>
              <a:lvl5pPr marL="2056718" indent="-228523" algn="l" defTabSz="914096" rtl="0" eaLnBrk="1" latinLnBrk="0" hangingPunct="1">
                <a:spcBef>
                  <a:spcPct val="20000"/>
                </a:spcBef>
                <a:buClr>
                  <a:srgbClr val="FF6600"/>
                </a:buClr>
                <a:buFont typeface="Arial" panose="020B0604020202020204" pitchFamily="34" charset="0"/>
                <a:buChar char="•"/>
                <a:defRPr lang="en-US" sz="1700" kern="1200">
                  <a:solidFill>
                    <a:schemeClr val="tx1"/>
                  </a:solidFill>
                  <a:latin typeface="+mn-lt"/>
                  <a:ea typeface="+mn-ea"/>
                  <a:cs typeface="+mn-cs"/>
                </a:defRPr>
              </a:lvl5pPr>
              <a:lvl6pPr marL="2513767"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2970815"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427863"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3884914"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indent="0">
                <a:buNone/>
              </a:pPr>
              <a:r>
                <a:rPr lang="it-IT" sz="1100" dirty="0"/>
                <a:t>Il trust è un istituto di origine anglosassone, con cui il Disponente affida dei beni (liquidità, strumenti finanziari, partecipazioni, immobili in nuda proprietà, opere d'arte, etc.) ad un Trustee che  - sotto il controllo (eventuale) di un Guardiano - li amministra e gestisce nell’interesse di uno o più Beneficiari e/o con lo scopo di conseguire un fine determinato.</a:t>
              </a:r>
            </a:p>
            <a:p>
              <a:pPr marL="0" indent="0">
                <a:buNone/>
              </a:pPr>
              <a:endParaRPr lang="it-IT" sz="1200" dirty="0"/>
            </a:p>
          </p:txBody>
        </p:sp>
      </p:grpSp>
      <p:grpSp>
        <p:nvGrpSpPr>
          <p:cNvPr id="23" name="Gruppo 35">
            <a:extLst>
              <a:ext uri="{FF2B5EF4-FFF2-40B4-BE49-F238E27FC236}">
                <a16:creationId xmlns:a16="http://schemas.microsoft.com/office/drawing/2014/main" id="{A98C4C09-249C-4D87-855C-CFB4EC807452}"/>
              </a:ext>
            </a:extLst>
          </p:cNvPr>
          <p:cNvGrpSpPr/>
          <p:nvPr/>
        </p:nvGrpSpPr>
        <p:grpSpPr>
          <a:xfrm>
            <a:off x="5011292" y="944896"/>
            <a:ext cx="4046222" cy="2107402"/>
            <a:chOff x="7727700" y="3021506"/>
            <a:chExt cx="2225925" cy="2107402"/>
          </a:xfrm>
        </p:grpSpPr>
        <p:sp>
          <p:nvSpPr>
            <p:cNvPr id="24" name="Rettangolo 22">
              <a:extLst>
                <a:ext uri="{FF2B5EF4-FFF2-40B4-BE49-F238E27FC236}">
                  <a16:creationId xmlns:a16="http://schemas.microsoft.com/office/drawing/2014/main" id="{4105ADC3-A742-46EF-875C-F0C61FB90E84}"/>
                </a:ext>
              </a:extLst>
            </p:cNvPr>
            <p:cNvSpPr/>
            <p:nvPr/>
          </p:nvSpPr>
          <p:spPr>
            <a:xfrm>
              <a:off x="7822949" y="3021506"/>
              <a:ext cx="1575752" cy="215444"/>
            </a:xfrm>
            <a:prstGeom prst="rect">
              <a:avLst/>
            </a:prstGeom>
          </p:spPr>
          <p:txBody>
            <a:bodyPr wrap="none" lIns="0" tIns="0" rIns="0" bIns="0">
              <a:spAutoFit/>
            </a:bodyPr>
            <a:lstStyle/>
            <a:p>
              <a:pPr defTabSz="861996">
                <a:buClr>
                  <a:srgbClr val="FF6600"/>
                </a:buClr>
                <a:defRPr/>
              </a:pPr>
              <a:r>
                <a:rPr lang="it-IT" sz="1400" b="1" dirty="0">
                  <a:solidFill>
                    <a:schemeClr val="accent1"/>
                  </a:solidFill>
                  <a:latin typeface="+mj-lt"/>
                  <a:cs typeface="Arial"/>
                </a:rPr>
                <a:t>PERSONALIZZAZIONE</a:t>
              </a:r>
            </a:p>
          </p:txBody>
        </p:sp>
        <p:sp>
          <p:nvSpPr>
            <p:cNvPr id="25" name="Rectangle 18">
              <a:extLst>
                <a:ext uri="{FF2B5EF4-FFF2-40B4-BE49-F238E27FC236}">
                  <a16:creationId xmlns:a16="http://schemas.microsoft.com/office/drawing/2014/main" id="{19FCAFD3-DB8D-4EF1-A675-D463D9908373}"/>
                </a:ext>
              </a:extLst>
            </p:cNvPr>
            <p:cNvSpPr/>
            <p:nvPr/>
          </p:nvSpPr>
          <p:spPr>
            <a:xfrm>
              <a:off x="7727699" y="3262621"/>
              <a:ext cx="2225925" cy="1866287"/>
            </a:xfrm>
            <a:prstGeom prst="rect">
              <a:avLst/>
            </a:prstGeom>
          </p:spPr>
          <p:txBody>
            <a:bodyPr anchor="t"/>
            <a:lstStyle/>
            <a:p>
              <a:pPr defTabSz="457051">
                <a:spcBef>
                  <a:spcPts val="600"/>
                </a:spcBef>
                <a:spcAft>
                  <a:spcPts val="600"/>
                </a:spcAft>
                <a:buClr>
                  <a:srgbClr val="386FA6"/>
                </a:buClr>
                <a:defRPr/>
              </a:pPr>
              <a:r>
                <a:rPr lang="it-IT" sz="1100" dirty="0">
                  <a:solidFill>
                    <a:prstClr val="black"/>
                  </a:solidFill>
                  <a:latin typeface="+mj-lt"/>
                </a:rPr>
                <a:t>Il target di clientela a cui si rivolge il Trust è costituito da: </a:t>
              </a:r>
            </a:p>
            <a:p>
              <a:pPr marL="171450" indent="-171450" defTabSz="457051">
                <a:spcBef>
                  <a:spcPts val="600"/>
                </a:spcBef>
                <a:spcAft>
                  <a:spcPts val="600"/>
                </a:spcAft>
                <a:buClr>
                  <a:srgbClr val="A12B1E"/>
                </a:buClr>
                <a:buFont typeface="Wingdings" panose="05000000000000000000" pitchFamily="2" charset="2"/>
                <a:buChar char="§"/>
                <a:defRPr/>
              </a:pPr>
              <a:r>
                <a:rPr lang="it-IT" sz="1100" dirty="0">
                  <a:solidFill>
                    <a:prstClr val="black"/>
                  </a:solidFill>
                  <a:latin typeface="+mj-lt"/>
                </a:rPr>
                <a:t>persone fisiche / nuclei familiari per gestire la futura suddivisione e destinazione specifica del patrimonio o per altre specifiche esigenze (ad esempio trust di autotutela, blind trust) </a:t>
              </a:r>
            </a:p>
            <a:p>
              <a:pPr marL="171450" indent="-171450" defTabSz="457051">
                <a:spcBef>
                  <a:spcPts val="600"/>
                </a:spcBef>
                <a:spcAft>
                  <a:spcPts val="600"/>
                </a:spcAft>
                <a:buClr>
                  <a:srgbClr val="A12B1E"/>
                </a:buClr>
                <a:buFont typeface="Wingdings" panose="05000000000000000000" pitchFamily="2" charset="2"/>
                <a:buChar char="§"/>
                <a:defRPr/>
              </a:pPr>
              <a:r>
                <a:rPr lang="it-IT" sz="1100" dirty="0">
                  <a:solidFill>
                    <a:prstClr val="black"/>
                  </a:solidFill>
                  <a:latin typeface="+mj-lt"/>
                </a:rPr>
                <a:t>persone giuridiche per la realizzazione di obiettivi di garanzia o liquidazione</a:t>
              </a:r>
            </a:p>
            <a:p>
              <a:pPr marL="171450" indent="-171450" defTabSz="457051">
                <a:spcBef>
                  <a:spcPts val="600"/>
                </a:spcBef>
                <a:spcAft>
                  <a:spcPts val="600"/>
                </a:spcAft>
                <a:buClr>
                  <a:srgbClr val="A12B1E"/>
                </a:buClr>
                <a:buFont typeface="Wingdings" panose="05000000000000000000" pitchFamily="2" charset="2"/>
                <a:buChar char="§"/>
                <a:defRPr/>
              </a:pPr>
              <a:r>
                <a:rPr lang="it-IT" sz="1100" dirty="0">
                  <a:solidFill>
                    <a:prstClr val="black"/>
                  </a:solidFill>
                  <a:latin typeface="+mj-lt"/>
                </a:rPr>
                <a:t>soggetti istituzionali o enti, per esempio, in relazione alla tutela e gestione delle opere d'arte.</a:t>
              </a:r>
            </a:p>
            <a:p>
              <a:pPr defTabSz="457051">
                <a:spcBef>
                  <a:spcPts val="600"/>
                </a:spcBef>
                <a:spcAft>
                  <a:spcPts val="600"/>
                </a:spcAft>
                <a:buClr>
                  <a:srgbClr val="386FA6"/>
                </a:buClr>
                <a:defRPr/>
              </a:pPr>
              <a:r>
                <a:rPr lang="it-IT" sz="1100" dirty="0">
                  <a:solidFill>
                    <a:prstClr val="black"/>
                  </a:solidFill>
                  <a:latin typeface="+mj-lt"/>
                </a:rPr>
                <a:t>Le situazioni più frequenti di applicazione dello strumento del trust sono quelle della </a:t>
              </a:r>
              <a:r>
                <a:rPr lang="it-IT" sz="1100" b="1" dirty="0">
                  <a:solidFill>
                    <a:srgbClr val="A12B1E"/>
                  </a:solidFill>
                  <a:latin typeface="+mj-lt"/>
                </a:rPr>
                <a:t>pianificazione successoria e del passaggio generazionale, anche per la tutela di posizioni deboli</a:t>
              </a:r>
            </a:p>
            <a:p>
              <a:pPr defTabSz="457051">
                <a:spcBef>
                  <a:spcPts val="600"/>
                </a:spcBef>
                <a:spcAft>
                  <a:spcPts val="600"/>
                </a:spcAft>
                <a:buClr>
                  <a:srgbClr val="386FA6"/>
                </a:buClr>
                <a:defRPr/>
              </a:pPr>
              <a:r>
                <a:rPr lang="it-IT" sz="1100" dirty="0">
                  <a:solidFill>
                    <a:prstClr val="black"/>
                  </a:solidFill>
                  <a:latin typeface="+mj-lt"/>
                </a:rPr>
                <a:t>Il Trust può essere costituito per atto tra vivi o </a:t>
              </a:r>
              <a:r>
                <a:rPr lang="it-IT" sz="1100" dirty="0" err="1">
                  <a:solidFill>
                    <a:prstClr val="black"/>
                  </a:solidFill>
                  <a:latin typeface="+mj-lt"/>
                </a:rPr>
                <a:t>mortis</a:t>
              </a:r>
              <a:r>
                <a:rPr lang="it-IT" sz="1100" dirty="0">
                  <a:solidFill>
                    <a:prstClr val="black"/>
                  </a:solidFill>
                  <a:latin typeface="+mj-lt"/>
                </a:rPr>
                <a:t> causa (trust testamentario)</a:t>
              </a:r>
            </a:p>
            <a:p>
              <a:pPr defTabSz="457051">
                <a:spcBef>
                  <a:spcPts val="600"/>
                </a:spcBef>
                <a:spcAft>
                  <a:spcPts val="600"/>
                </a:spcAft>
                <a:buClr>
                  <a:srgbClr val="386FA6"/>
                </a:buClr>
                <a:defRPr/>
              </a:pPr>
              <a:endParaRPr lang="it-IT" sz="1100" b="1" dirty="0">
                <a:solidFill>
                  <a:prstClr val="black"/>
                </a:solidFill>
                <a:latin typeface="Arial" panose="020B0604020202020204"/>
              </a:endParaRPr>
            </a:p>
          </p:txBody>
        </p:sp>
      </p:grpSp>
      <p:sp>
        <p:nvSpPr>
          <p:cNvPr id="28" name="Oval 92">
            <a:extLst>
              <a:ext uri="{FF2B5EF4-FFF2-40B4-BE49-F238E27FC236}">
                <a16:creationId xmlns:a16="http://schemas.microsoft.com/office/drawing/2014/main" id="{45ED69C8-2DBE-4619-BA91-A56EB377BF53}"/>
              </a:ext>
            </a:extLst>
          </p:cNvPr>
          <p:cNvSpPr/>
          <p:nvPr/>
        </p:nvSpPr>
        <p:spPr>
          <a:xfrm>
            <a:off x="7444315" y="4239069"/>
            <a:ext cx="189000" cy="189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5000" rtlCol="0" anchor="ctr">
            <a:noAutofit/>
          </a:bodyPr>
          <a:lstStyle/>
          <a:p>
            <a:endParaRPr lang="en-GB" sz="1400">
              <a:solidFill>
                <a:schemeClr val="bg1"/>
              </a:solidFill>
              <a:latin typeface="UniCredit (Body)"/>
            </a:endParaRPr>
          </a:p>
        </p:txBody>
      </p:sp>
    </p:spTree>
    <p:extLst>
      <p:ext uri="{BB962C8B-B14F-4D97-AF65-F5344CB8AC3E}">
        <p14:creationId xmlns:p14="http://schemas.microsoft.com/office/powerpoint/2010/main" val="685164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52001" y="616705"/>
            <a:ext cx="8280813" cy="303453"/>
          </a:xfrm>
        </p:spPr>
        <p:txBody>
          <a:bodyPr/>
          <a:lstStyle/>
          <a:p>
            <a:r>
              <a:rPr lang="it-IT" sz="2000" dirty="0"/>
              <a:t>Caratteristiche</a:t>
            </a:r>
            <a:br>
              <a:rPr lang="it-IT" sz="1600" dirty="0">
                <a:solidFill>
                  <a:schemeClr val="accent3"/>
                </a:solidFill>
              </a:rPr>
            </a:b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dirty="0">
                <a:latin typeface="UniCredit" panose="02000506040000020004" pitchFamily="2" charset="77"/>
              </a:rPr>
              <a:t>Il trust</a:t>
            </a:r>
            <a:endParaRPr lang="it-IT" b="0" dirty="0">
              <a:solidFill>
                <a:schemeClr val="bg1"/>
              </a:solidFill>
              <a:latin typeface="UniCredit" panose="02000506040000020004" pitchFamily="2" charset="77"/>
            </a:endParaRPr>
          </a:p>
        </p:txBody>
      </p:sp>
      <p:sp>
        <p:nvSpPr>
          <p:cNvPr id="26" name="CasellaDiTesto 7">
            <a:extLst>
              <a:ext uri="{FF2B5EF4-FFF2-40B4-BE49-F238E27FC236}">
                <a16:creationId xmlns:a16="http://schemas.microsoft.com/office/drawing/2014/main" id="{08B0E763-113C-4312-81A5-80E994B9A08C}"/>
              </a:ext>
            </a:extLst>
          </p:cNvPr>
          <p:cNvSpPr txBox="1"/>
          <p:nvPr/>
        </p:nvSpPr>
        <p:spPr>
          <a:xfrm>
            <a:off x="252001" y="768431"/>
            <a:ext cx="8526239" cy="3539430"/>
          </a:xfrm>
          <a:prstGeom prst="rect">
            <a:avLst/>
          </a:prstGeom>
          <a:noFill/>
        </p:spPr>
        <p:txBody>
          <a:bodyPr wrap="square" rtlCol="0">
            <a:spAutoFit/>
          </a:bodyPr>
          <a:lstStyle/>
          <a:p>
            <a:pPr lvl="0"/>
            <a:r>
              <a:rPr lang="it-IT" sz="1400" dirty="0">
                <a:solidFill>
                  <a:srgbClr val="222944"/>
                </a:solidFill>
              </a:rPr>
              <a:t>Ai sensi dell’art. 2 della Convenzione il trust presenta le seguenti caratteristiche:</a:t>
            </a:r>
          </a:p>
          <a:p>
            <a:pPr marL="171450" lvl="0" indent="-171450">
              <a:buClr>
                <a:srgbClr val="FF0000"/>
              </a:buClr>
              <a:buFont typeface="Arial" panose="020B0604020202020204" pitchFamily="34" charset="0"/>
              <a:buChar char="•"/>
            </a:pPr>
            <a:r>
              <a:rPr lang="it-IT" sz="1400" dirty="0">
                <a:solidFill>
                  <a:srgbClr val="222944"/>
                </a:solidFill>
              </a:rPr>
              <a:t>i beni del trust costituiscono una massa distinta e non fanno parte del patrimonio del trustee (segregazione);</a:t>
            </a:r>
          </a:p>
          <a:p>
            <a:pPr marL="171450" lvl="0" indent="-171450">
              <a:buClr>
                <a:srgbClr val="FF0000"/>
              </a:buClr>
              <a:buFont typeface="Arial" panose="020B0604020202020204" pitchFamily="34" charset="0"/>
              <a:buChar char="•"/>
            </a:pPr>
            <a:r>
              <a:rPr lang="it-IT" sz="1400" dirty="0">
                <a:solidFill>
                  <a:srgbClr val="222944"/>
                </a:solidFill>
              </a:rPr>
              <a:t>i beni del trust sono intestati a nome del trustee o di un’altra persona per conto del trustee (rapporto di proprietà);</a:t>
            </a:r>
          </a:p>
          <a:p>
            <a:pPr marL="171450" lvl="0" indent="-171450">
              <a:buClr>
                <a:srgbClr val="FF0000"/>
              </a:buClr>
              <a:buFont typeface="Arial" panose="020B0604020202020204" pitchFamily="34" charset="0"/>
              <a:buChar char="•"/>
            </a:pPr>
            <a:r>
              <a:rPr lang="it-IT" sz="1400" dirty="0">
                <a:solidFill>
                  <a:srgbClr val="222944"/>
                </a:solidFill>
              </a:rPr>
              <a:t>il trustee è investito del potere e onerato dell’obbligo, di cui deve rendere conto, di amministrare, gestire o disporre beni secondo i termini del trust e le norme particolari impostegli dalla legge (obbligazioni fiduciarie)</a:t>
            </a:r>
          </a:p>
          <a:p>
            <a:pPr lvl="0"/>
            <a:endParaRPr lang="it-IT" sz="1400" b="1" dirty="0">
              <a:solidFill>
                <a:schemeClr val="accent1"/>
              </a:solidFill>
            </a:endParaRPr>
          </a:p>
          <a:p>
            <a:pPr lvl="0"/>
            <a:r>
              <a:rPr lang="it-IT" sz="1400" b="1" dirty="0">
                <a:solidFill>
                  <a:schemeClr val="accent1"/>
                </a:solidFill>
              </a:rPr>
              <a:t>Intestazione dei beni al Trustee </a:t>
            </a:r>
            <a:r>
              <a:rPr lang="it-IT" sz="1400" dirty="0">
                <a:solidFill>
                  <a:srgbClr val="222944"/>
                </a:solidFill>
              </a:rPr>
              <a:t>che ne diventa titolare per amministrarli e gestirli nell'interesse dei beneficiari o per il perseguimento dello scopo definito</a:t>
            </a:r>
          </a:p>
          <a:p>
            <a:pPr lvl="0"/>
            <a:endParaRPr lang="en-US" sz="1400" dirty="0">
              <a:solidFill>
                <a:srgbClr val="222944"/>
              </a:solidFill>
            </a:endParaRPr>
          </a:p>
          <a:p>
            <a:pPr lvl="0"/>
            <a:r>
              <a:rPr lang="it-IT" sz="1400" b="1" dirty="0">
                <a:solidFill>
                  <a:schemeClr val="accent1"/>
                </a:solidFill>
              </a:rPr>
              <a:t>Vincolo di destinazione e segregazione (mediante spossessamento)</a:t>
            </a:r>
            <a:endParaRPr lang="en-US" sz="1400" b="1" dirty="0">
              <a:solidFill>
                <a:schemeClr val="accent1"/>
              </a:solidFill>
            </a:endParaRPr>
          </a:p>
          <a:p>
            <a:pPr lvl="0"/>
            <a:r>
              <a:rPr lang="it-IT" sz="1400" dirty="0">
                <a:solidFill>
                  <a:srgbClr val="222944"/>
                </a:solidFill>
              </a:rPr>
              <a:t>Con il trust viene posto un vincolo di destinazione sui beni conferiti, che produce un effetto segregativo sui beni stessi. Il Disponente conferendo i suoi beni in trust, ne perde completamente e definitivamente la proprietà a favore del Trustee. I beni sono separati dal patrimonio proprio del Trustee e restano segregati nel patrimonio del trust.</a:t>
            </a:r>
          </a:p>
          <a:p>
            <a:pPr lvl="0"/>
            <a:r>
              <a:rPr lang="it-IT" sz="1400" dirty="0">
                <a:solidFill>
                  <a:srgbClr val="222944"/>
                </a:solidFill>
              </a:rPr>
              <a:t>In tal modo non sono aggredibili dai creditori personali del disponente, dei beneficiari e del Trustee e sono separati dal patrimonio personale di quest'ultimo    </a:t>
            </a:r>
          </a:p>
          <a:p>
            <a:pPr lvl="0"/>
            <a:endParaRPr lang="it-IT" sz="1400" b="1" dirty="0">
              <a:solidFill>
                <a:srgbClr val="222944"/>
              </a:solidFill>
              <a:latin typeface="+mj-lt"/>
            </a:endParaRPr>
          </a:p>
        </p:txBody>
      </p:sp>
    </p:spTree>
    <p:extLst>
      <p:ext uri="{BB962C8B-B14F-4D97-AF65-F5344CB8AC3E}">
        <p14:creationId xmlns:p14="http://schemas.microsoft.com/office/powerpoint/2010/main" val="3884776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52001" y="616705"/>
            <a:ext cx="8280813" cy="303453"/>
          </a:xfrm>
        </p:spPr>
        <p:txBody>
          <a:bodyPr/>
          <a:lstStyle/>
          <a:p>
            <a:r>
              <a:rPr lang="it-IT" sz="2000" dirty="0"/>
              <a:t>I ruoli</a:t>
            </a:r>
            <a:br>
              <a:rPr lang="it-IT" sz="1600" dirty="0">
                <a:solidFill>
                  <a:schemeClr val="accent3"/>
                </a:solidFill>
              </a:rPr>
            </a:b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dirty="0">
                <a:latin typeface="UniCredit" panose="02000506040000020004" pitchFamily="2" charset="77"/>
              </a:rPr>
              <a:t>Il trust	</a:t>
            </a:r>
            <a:endParaRPr lang="it-IT" b="0" dirty="0">
              <a:solidFill>
                <a:schemeClr val="bg1"/>
              </a:solidFill>
              <a:latin typeface="UniCredit" panose="02000506040000020004" pitchFamily="2" charset="77"/>
            </a:endParaRPr>
          </a:p>
        </p:txBody>
      </p:sp>
      <p:sp>
        <p:nvSpPr>
          <p:cNvPr id="28" name="CasellaDiTesto 5">
            <a:extLst>
              <a:ext uri="{FF2B5EF4-FFF2-40B4-BE49-F238E27FC236}">
                <a16:creationId xmlns:a16="http://schemas.microsoft.com/office/drawing/2014/main" id="{038F6F51-E255-43A1-9FD2-97532384356C}"/>
              </a:ext>
            </a:extLst>
          </p:cNvPr>
          <p:cNvSpPr txBox="1"/>
          <p:nvPr/>
        </p:nvSpPr>
        <p:spPr>
          <a:xfrm>
            <a:off x="252001" y="926775"/>
            <a:ext cx="1997786" cy="307777"/>
          </a:xfrm>
          <a:prstGeom prst="rect">
            <a:avLst/>
          </a:prstGeom>
          <a:noFill/>
        </p:spPr>
        <p:txBody>
          <a:bodyPr wrap="square" lIns="0" rIns="108000" rtlCol="0">
            <a:spAutoFit/>
          </a:bodyPr>
          <a:lstStyle>
            <a:defPPr>
              <a:defRPr lang="it-IT"/>
            </a:defPPr>
            <a:lvl1pPr>
              <a:defRPr sz="1600">
                <a:solidFill>
                  <a:srgbClr val="222944"/>
                </a:solidFill>
                <a:latin typeface="Arial"/>
                <a:cs typeface="Arial"/>
              </a:defRPr>
            </a:lvl1pPr>
          </a:lstStyle>
          <a:p>
            <a:r>
              <a:rPr lang="it-IT" sz="1400" b="1" dirty="0">
                <a:solidFill>
                  <a:schemeClr val="accent1"/>
                </a:solidFill>
                <a:latin typeface="+mn-lt"/>
                <a:cs typeface="+mn-cs"/>
              </a:rPr>
              <a:t>SOGGETTI</a:t>
            </a:r>
          </a:p>
        </p:txBody>
      </p:sp>
      <p:sp>
        <p:nvSpPr>
          <p:cNvPr id="29" name="CasellaDiTesto 6">
            <a:extLst>
              <a:ext uri="{FF2B5EF4-FFF2-40B4-BE49-F238E27FC236}">
                <a16:creationId xmlns:a16="http://schemas.microsoft.com/office/drawing/2014/main" id="{43E1A840-6885-4361-8910-A2063623E387}"/>
              </a:ext>
            </a:extLst>
          </p:cNvPr>
          <p:cNvSpPr txBox="1"/>
          <p:nvPr/>
        </p:nvSpPr>
        <p:spPr>
          <a:xfrm>
            <a:off x="560831" y="1487912"/>
            <a:ext cx="7971981" cy="3323987"/>
          </a:xfrm>
          <a:prstGeom prst="rect">
            <a:avLst/>
          </a:prstGeom>
          <a:noFill/>
        </p:spPr>
        <p:txBody>
          <a:bodyPr wrap="square" rtlCol="0">
            <a:spAutoFit/>
          </a:bodyPr>
          <a:lstStyle/>
          <a:p>
            <a:pPr algn="just"/>
            <a:r>
              <a:rPr lang="it-IT" sz="1400" dirty="0">
                <a:solidFill>
                  <a:srgbClr val="222944"/>
                </a:solidFill>
              </a:rPr>
              <a:t>Il Trust coinvolge una serie di </a:t>
            </a:r>
            <a:r>
              <a:rPr lang="it-IT" sz="1400" b="1" dirty="0">
                <a:solidFill>
                  <a:schemeClr val="accent1"/>
                </a:solidFill>
              </a:rPr>
              <a:t>soggetti:</a:t>
            </a:r>
            <a:r>
              <a:rPr lang="it-IT" sz="1400" b="1" dirty="0">
                <a:solidFill>
                  <a:srgbClr val="222944"/>
                </a:solidFill>
              </a:rPr>
              <a:t> </a:t>
            </a:r>
          </a:p>
          <a:p>
            <a:pPr algn="just"/>
            <a:endParaRPr lang="it-IT" sz="1400" b="1" dirty="0">
              <a:solidFill>
                <a:srgbClr val="222944"/>
              </a:solidFill>
            </a:endParaRPr>
          </a:p>
          <a:p>
            <a:pPr marL="171450" indent="-171450" algn="just">
              <a:buFont typeface="Arial" panose="020B0604020202020204" pitchFamily="34" charset="0"/>
              <a:buChar char="•"/>
            </a:pPr>
            <a:r>
              <a:rPr lang="it-IT" sz="1400" b="1" dirty="0">
                <a:solidFill>
                  <a:schemeClr val="accent1"/>
                </a:solidFill>
              </a:rPr>
              <a:t>Disponente</a:t>
            </a:r>
            <a:r>
              <a:rPr lang="it-IT" sz="1400" dirty="0">
                <a:solidFill>
                  <a:srgbClr val="222944"/>
                </a:solidFill>
              </a:rPr>
              <a:t> (o </a:t>
            </a:r>
            <a:r>
              <a:rPr lang="it-IT" sz="1400" dirty="0" err="1">
                <a:solidFill>
                  <a:srgbClr val="222944"/>
                </a:solidFill>
              </a:rPr>
              <a:t>Settlor</a:t>
            </a:r>
            <a:r>
              <a:rPr lang="it-IT" sz="1400" dirty="0">
                <a:solidFill>
                  <a:srgbClr val="222944"/>
                </a:solidFill>
              </a:rPr>
              <a:t>): colui che istituisce il Trust ovvero che ne decide la creazione con atto unilaterale e volontario e che conferisce in Trust i beni in sua proprietà ai Trustee. </a:t>
            </a:r>
          </a:p>
          <a:p>
            <a:pPr marL="171450" indent="-171450" algn="just">
              <a:buFont typeface="Arial" panose="020B0604020202020204" pitchFamily="34" charset="0"/>
              <a:buChar char="•"/>
            </a:pPr>
            <a:endParaRPr lang="it-IT" sz="1400" dirty="0">
              <a:solidFill>
                <a:srgbClr val="222944"/>
              </a:solidFill>
            </a:endParaRPr>
          </a:p>
          <a:p>
            <a:pPr marL="171450" indent="-171450" algn="just">
              <a:buFont typeface="Arial" panose="020B0604020202020204" pitchFamily="34" charset="0"/>
              <a:buChar char="•"/>
            </a:pPr>
            <a:r>
              <a:rPr lang="it-IT" sz="1400" b="1" dirty="0">
                <a:solidFill>
                  <a:schemeClr val="accent1"/>
                </a:solidFill>
              </a:rPr>
              <a:t>Trustee</a:t>
            </a:r>
            <a:r>
              <a:rPr lang="it-IT" sz="1400" dirty="0">
                <a:solidFill>
                  <a:srgbClr val="222944"/>
                </a:solidFill>
              </a:rPr>
              <a:t>: si occupa dell’amministrazione </a:t>
            </a:r>
            <a:r>
              <a:rPr lang="it-IT" sz="1400" b="1" dirty="0">
                <a:solidFill>
                  <a:schemeClr val="accent1"/>
                </a:solidFill>
              </a:rPr>
              <a:t>e gestione </a:t>
            </a:r>
            <a:r>
              <a:rPr lang="it-IT" sz="1400" dirty="0">
                <a:solidFill>
                  <a:srgbClr val="222944"/>
                </a:solidFill>
              </a:rPr>
              <a:t>del patrimonio destinato ai beneficiari o alla realizzazione dello scopo. </a:t>
            </a:r>
            <a:r>
              <a:rPr lang="it-IT" sz="1400" dirty="0">
                <a:solidFill>
                  <a:srgbClr val="222944"/>
                </a:solidFill>
                <a:cs typeface="Arial"/>
              </a:rPr>
              <a:t>Cordusio Fiduciaria svolge il ruolo di Trustee (o co- Trustee nel caso di una pluralità di trustee) di trust fiscalmente residenti in Italia.</a:t>
            </a:r>
          </a:p>
          <a:p>
            <a:pPr marL="171450" indent="-171450" algn="just">
              <a:buFont typeface="Arial" panose="020B0604020202020204" pitchFamily="34" charset="0"/>
              <a:buChar char="•"/>
            </a:pPr>
            <a:endParaRPr lang="it-IT" sz="1400" b="1" dirty="0">
              <a:solidFill>
                <a:srgbClr val="222944"/>
              </a:solidFill>
            </a:endParaRPr>
          </a:p>
          <a:p>
            <a:pPr marL="171450" indent="-171450" algn="just">
              <a:buFont typeface="Arial" panose="020B0604020202020204" pitchFamily="34" charset="0"/>
              <a:buChar char="•"/>
            </a:pPr>
            <a:r>
              <a:rPr lang="it-IT" sz="1400" b="1" dirty="0">
                <a:solidFill>
                  <a:schemeClr val="accent1"/>
                </a:solidFill>
              </a:rPr>
              <a:t>Beneficiario/i:</a:t>
            </a:r>
            <a:r>
              <a:rPr lang="it-IT" sz="1400" dirty="0">
                <a:solidFill>
                  <a:srgbClr val="222944"/>
                </a:solidFill>
              </a:rPr>
              <a:t> colui/coloro a vantaggio del quale/dei quali è prima costituito il trust e poi amministrato il patrimonio in trust</a:t>
            </a:r>
          </a:p>
          <a:p>
            <a:pPr marL="171450" indent="-171450" algn="just">
              <a:buFont typeface="Arial" panose="020B0604020202020204" pitchFamily="34" charset="0"/>
              <a:buChar char="•"/>
            </a:pPr>
            <a:endParaRPr lang="it-IT" sz="1400" dirty="0">
              <a:solidFill>
                <a:srgbClr val="222944"/>
              </a:solidFill>
            </a:endParaRPr>
          </a:p>
          <a:p>
            <a:pPr marL="171450" indent="-171450" algn="just">
              <a:buFont typeface="Arial" panose="020B0604020202020204" pitchFamily="34" charset="0"/>
              <a:buChar char="•"/>
            </a:pPr>
            <a:r>
              <a:rPr lang="it-IT" sz="1400" b="1" dirty="0">
                <a:solidFill>
                  <a:schemeClr val="accent1"/>
                </a:solidFill>
              </a:rPr>
              <a:t>Guardiano</a:t>
            </a:r>
            <a:r>
              <a:rPr lang="it-IT" sz="1400" dirty="0">
                <a:solidFill>
                  <a:srgbClr val="222944"/>
                </a:solidFill>
              </a:rPr>
              <a:t> (</a:t>
            </a:r>
            <a:r>
              <a:rPr lang="it-IT" sz="1400" dirty="0" err="1">
                <a:solidFill>
                  <a:srgbClr val="222944"/>
                </a:solidFill>
              </a:rPr>
              <a:t>Protector</a:t>
            </a:r>
            <a:r>
              <a:rPr lang="it-IT" sz="1400" dirty="0">
                <a:solidFill>
                  <a:srgbClr val="222944"/>
                </a:solidFill>
              </a:rPr>
              <a:t>): soggetto eventuale che vigila sull'operato del Trustee affinché vengano rispettate le finalità che il trust intende perseguire</a:t>
            </a:r>
          </a:p>
          <a:p>
            <a:pPr algn="just"/>
            <a:endParaRPr lang="it-IT" sz="1400" b="1" dirty="0">
              <a:solidFill>
                <a:srgbClr val="222944"/>
              </a:solidFill>
              <a:latin typeface="+mj-lt"/>
              <a:cs typeface="Arial"/>
            </a:endParaRPr>
          </a:p>
        </p:txBody>
      </p:sp>
      <p:cxnSp>
        <p:nvCxnSpPr>
          <p:cNvPr id="11" name="Connettore 1 22">
            <a:extLst>
              <a:ext uri="{FF2B5EF4-FFF2-40B4-BE49-F238E27FC236}">
                <a16:creationId xmlns:a16="http://schemas.microsoft.com/office/drawing/2014/main" id="{A229FE3D-40F5-4F96-86BD-1BDDF06A315D}"/>
              </a:ext>
            </a:extLst>
          </p:cNvPr>
          <p:cNvCxnSpPr>
            <a:cxnSpLocks/>
          </p:cNvCxnSpPr>
          <p:nvPr/>
        </p:nvCxnSpPr>
        <p:spPr>
          <a:xfrm>
            <a:off x="410497" y="1487912"/>
            <a:ext cx="0" cy="2817316"/>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5536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52001" y="616705"/>
            <a:ext cx="8280813" cy="303453"/>
          </a:xfrm>
        </p:spPr>
        <p:txBody>
          <a:bodyPr/>
          <a:lstStyle/>
          <a:p>
            <a:r>
              <a:rPr lang="it-IT" sz="2000" dirty="0"/>
              <a:t>Alcune tipologie di trust</a:t>
            </a:r>
            <a:br>
              <a:rPr lang="it-IT" sz="2000" dirty="0"/>
            </a:b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dirty="0">
                <a:latin typeface="UniCredit" panose="02000506040000020004" pitchFamily="2" charset="77"/>
              </a:rPr>
              <a:t>Il Trust</a:t>
            </a:r>
            <a:endParaRPr lang="it-IT" b="0" dirty="0">
              <a:solidFill>
                <a:schemeClr val="bg1"/>
              </a:solidFill>
              <a:latin typeface="UniCredit" panose="02000506040000020004" pitchFamily="2" charset="77"/>
            </a:endParaRPr>
          </a:p>
        </p:txBody>
      </p:sp>
      <p:cxnSp>
        <p:nvCxnSpPr>
          <p:cNvPr id="31" name="Connettore 1 22">
            <a:extLst>
              <a:ext uri="{FF2B5EF4-FFF2-40B4-BE49-F238E27FC236}">
                <a16:creationId xmlns:a16="http://schemas.microsoft.com/office/drawing/2014/main" id="{A9ED437F-CFC6-4D65-9597-A8695147B5A3}"/>
              </a:ext>
            </a:extLst>
          </p:cNvPr>
          <p:cNvCxnSpPr>
            <a:cxnSpLocks/>
          </p:cNvCxnSpPr>
          <p:nvPr/>
        </p:nvCxnSpPr>
        <p:spPr>
          <a:xfrm flipH="1">
            <a:off x="252001" y="1028272"/>
            <a:ext cx="19135" cy="3702224"/>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sp>
        <p:nvSpPr>
          <p:cNvPr id="35" name="Segnaposto testo 1">
            <a:extLst>
              <a:ext uri="{FF2B5EF4-FFF2-40B4-BE49-F238E27FC236}">
                <a16:creationId xmlns:a16="http://schemas.microsoft.com/office/drawing/2014/main" id="{39066B84-D9B7-4FA1-98C4-F902910B811B}"/>
              </a:ext>
            </a:extLst>
          </p:cNvPr>
          <p:cNvSpPr txBox="1">
            <a:spLocks/>
          </p:cNvSpPr>
          <p:nvPr/>
        </p:nvSpPr>
        <p:spPr>
          <a:xfrm>
            <a:off x="338590" y="775988"/>
            <a:ext cx="8670495" cy="6178698"/>
          </a:xfrm>
          <a:prstGeom prst="rect">
            <a:avLst/>
          </a:prstGeom>
        </p:spPr>
        <p:txBody>
          <a:bodyPr vert="horz" lIns="91409" tIns="45703" rIns="91409" bIns="45703" rtlCol="0">
            <a:noAutofit/>
          </a:bodyPr>
          <a:lstStyle>
            <a:lvl1pPr marL="360000" indent="-360000" algn="l" defTabSz="914096" rtl="0" eaLnBrk="1" latinLnBrk="0" hangingPunct="1">
              <a:lnSpc>
                <a:spcPct val="200000"/>
              </a:lnSpc>
              <a:spcBef>
                <a:spcPts val="0"/>
              </a:spcBef>
              <a:buClr>
                <a:srgbClr val="4F81BD"/>
              </a:buClr>
              <a:buSzPct val="150000"/>
              <a:buFont typeface="Courier New" panose="02070309020205020404" pitchFamily="49" charset="0"/>
              <a:buChar char="o"/>
              <a:defRPr lang="en-US" sz="1700" kern="1200" baseline="0">
                <a:solidFill>
                  <a:schemeClr val="tx1"/>
                </a:solidFill>
                <a:latin typeface="+mn-lt"/>
                <a:ea typeface="+mn-ea"/>
                <a:cs typeface="+mn-cs"/>
              </a:defRPr>
            </a:lvl1pPr>
            <a:lvl2pPr marL="720000" indent="-360000" algn="l" defTabSz="914096" rtl="0" eaLnBrk="1" latinLnBrk="0" hangingPunct="1">
              <a:lnSpc>
                <a:spcPct val="200000"/>
              </a:lnSpc>
              <a:spcBef>
                <a:spcPts val="0"/>
              </a:spcBef>
              <a:buClr>
                <a:srgbClr val="4F81BD"/>
              </a:buClr>
              <a:buSzPct val="150000"/>
              <a:buFont typeface="Courier New" panose="02070309020205020404" pitchFamily="49" charset="0"/>
              <a:buChar char="o"/>
              <a:defRPr lang="en-US" sz="1700" kern="1200">
                <a:solidFill>
                  <a:schemeClr val="tx1"/>
                </a:solidFill>
                <a:latin typeface="+mn-lt"/>
                <a:ea typeface="+mn-ea"/>
                <a:cs typeface="+mn-cs"/>
              </a:defRPr>
            </a:lvl2pPr>
            <a:lvl3pPr marL="1080000" indent="-360000" algn="l" defTabSz="914096" rtl="0" eaLnBrk="1" latinLnBrk="0" hangingPunct="1">
              <a:lnSpc>
                <a:spcPct val="200000"/>
              </a:lnSpc>
              <a:spcBef>
                <a:spcPts val="0"/>
              </a:spcBef>
              <a:buClr>
                <a:srgbClr val="4F81BD"/>
              </a:buClr>
              <a:buSzPct val="150000"/>
              <a:buFont typeface="Courier New" panose="02070309020205020404" pitchFamily="49" charset="0"/>
              <a:buChar char="o"/>
              <a:defRPr lang="en-US" sz="1700" kern="1200">
                <a:solidFill>
                  <a:schemeClr val="tx1"/>
                </a:solidFill>
                <a:latin typeface="+mn-lt"/>
                <a:ea typeface="+mn-ea"/>
                <a:cs typeface="+mn-cs"/>
              </a:defRPr>
            </a:lvl3pPr>
            <a:lvl4pPr marL="1440000" indent="-360000" algn="l" defTabSz="914096" rtl="0" eaLnBrk="1" latinLnBrk="0" hangingPunct="1">
              <a:lnSpc>
                <a:spcPct val="200000"/>
              </a:lnSpc>
              <a:spcBef>
                <a:spcPts val="0"/>
              </a:spcBef>
              <a:buClr>
                <a:srgbClr val="4F81BD"/>
              </a:buClr>
              <a:buSzPct val="150000"/>
              <a:buFont typeface="Courier New" panose="02070309020205020404" pitchFamily="49" charset="0"/>
              <a:buChar char="o"/>
              <a:defRPr lang="en-US" sz="1700" kern="1200">
                <a:solidFill>
                  <a:schemeClr val="tx1"/>
                </a:solidFill>
                <a:latin typeface="+mn-lt"/>
                <a:ea typeface="+mn-ea"/>
                <a:cs typeface="+mn-cs"/>
              </a:defRPr>
            </a:lvl4pPr>
            <a:lvl5pPr marL="1800000" indent="-360000" algn="l" defTabSz="914096" rtl="0" eaLnBrk="1" latinLnBrk="0" hangingPunct="1">
              <a:lnSpc>
                <a:spcPct val="200000"/>
              </a:lnSpc>
              <a:spcBef>
                <a:spcPts val="0"/>
              </a:spcBef>
              <a:buClr>
                <a:srgbClr val="4F81BD"/>
              </a:buClr>
              <a:buSzPct val="150000"/>
              <a:buFont typeface="Courier New" panose="02070309020205020404" pitchFamily="49" charset="0"/>
              <a:buChar char="o"/>
              <a:defRPr lang="en-US" sz="1700" kern="1200">
                <a:solidFill>
                  <a:schemeClr val="tx1"/>
                </a:solidFill>
                <a:latin typeface="+mn-lt"/>
                <a:ea typeface="+mn-ea"/>
                <a:cs typeface="+mn-cs"/>
              </a:defRPr>
            </a:lvl5pPr>
            <a:lvl6pPr marL="2513767"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2970815"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427863"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3884914" indent="-228523" algn="l" defTabSz="914096"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indent="0" defTabSz="685800">
              <a:lnSpc>
                <a:spcPct val="100000"/>
              </a:lnSpc>
              <a:buNone/>
            </a:pPr>
            <a:r>
              <a:rPr lang="it-IT" sz="1200" b="1" dirty="0">
                <a:solidFill>
                  <a:schemeClr val="accent1"/>
                </a:solidFill>
              </a:rPr>
              <a:t>PIANIFICAZIONE SUCCESSORIA</a:t>
            </a:r>
          </a:p>
          <a:p>
            <a:pPr marL="0" indent="0" algn="just">
              <a:lnSpc>
                <a:spcPct val="100000"/>
              </a:lnSpc>
              <a:buNone/>
            </a:pPr>
            <a:r>
              <a:rPr lang="it-IT" sz="1200" dirty="0">
                <a:solidFill>
                  <a:srgbClr val="222944"/>
                </a:solidFill>
                <a:latin typeface="+mj-lt"/>
              </a:rPr>
              <a:t>Per il trasferimento dei beni ai </a:t>
            </a:r>
            <a:r>
              <a:rPr lang="it-IT" sz="1200" u="sng" dirty="0">
                <a:solidFill>
                  <a:srgbClr val="222944"/>
                </a:solidFill>
                <a:latin typeface="+mj-lt"/>
              </a:rPr>
              <a:t>soggetti designati come eredi</a:t>
            </a:r>
            <a:r>
              <a:rPr lang="it-IT" sz="1200" dirty="0">
                <a:solidFill>
                  <a:srgbClr val="222944"/>
                </a:solidFill>
                <a:latin typeface="+mj-lt"/>
              </a:rPr>
              <a:t>, in maniera graduale e senza immediata immissione nel possesso dei beni all’apertura della successione</a:t>
            </a:r>
          </a:p>
          <a:p>
            <a:pPr algn="just">
              <a:lnSpc>
                <a:spcPct val="100000"/>
              </a:lnSpc>
              <a:buFont typeface="Wingdings" panose="05000000000000000000" pitchFamily="2" charset="2"/>
              <a:buChar char="q"/>
            </a:pPr>
            <a:endParaRPr lang="it-IT" sz="1200" b="1" dirty="0">
              <a:solidFill>
                <a:srgbClr val="222944"/>
              </a:solidFill>
              <a:latin typeface="+mj-lt"/>
            </a:endParaRPr>
          </a:p>
          <a:p>
            <a:pPr marL="0" indent="0" defTabSz="685800">
              <a:lnSpc>
                <a:spcPct val="100000"/>
              </a:lnSpc>
              <a:buNone/>
            </a:pPr>
            <a:r>
              <a:rPr lang="it-IT" sz="1200" b="1" dirty="0">
                <a:solidFill>
                  <a:schemeClr val="accent1"/>
                </a:solidFill>
              </a:rPr>
              <a:t>PASSAGGIO GENERAZIONALE DI IMPRESA</a:t>
            </a:r>
          </a:p>
          <a:p>
            <a:pPr marL="0" indent="0" algn="just">
              <a:lnSpc>
                <a:spcPct val="100000"/>
              </a:lnSpc>
              <a:buNone/>
            </a:pPr>
            <a:r>
              <a:rPr lang="it-IT" sz="1200" dirty="0">
                <a:solidFill>
                  <a:srgbClr val="222944"/>
                </a:solidFill>
                <a:latin typeface="+mj-lt"/>
              </a:rPr>
              <a:t>Nel caso di trasferimento tra le generazioni di compendi aziendali che è opportuno siano gestiti in maniera unitaria, professionale e imparziale per un determinato periodo di tempo funzionale alla definizione dei ruoli manageriali e dei conseguenti assetti proprietari</a:t>
            </a:r>
          </a:p>
          <a:p>
            <a:pPr algn="just">
              <a:lnSpc>
                <a:spcPct val="100000"/>
              </a:lnSpc>
              <a:buFont typeface="Wingdings" panose="05000000000000000000" pitchFamily="2" charset="2"/>
              <a:buChar char="q"/>
            </a:pPr>
            <a:endParaRPr lang="it-IT" sz="1200" b="1" dirty="0">
              <a:solidFill>
                <a:srgbClr val="222944"/>
              </a:solidFill>
              <a:latin typeface="+mj-lt"/>
            </a:endParaRPr>
          </a:p>
          <a:p>
            <a:pPr marL="0" indent="0" defTabSz="685800">
              <a:lnSpc>
                <a:spcPct val="100000"/>
              </a:lnSpc>
              <a:buNone/>
            </a:pPr>
            <a:r>
              <a:rPr lang="it-IT" sz="1200" b="1" dirty="0">
                <a:solidFill>
                  <a:schemeClr val="accent1"/>
                </a:solidFill>
              </a:rPr>
              <a:t>FILANTROPICO</a:t>
            </a:r>
          </a:p>
          <a:p>
            <a:pPr marL="0" indent="0" algn="just">
              <a:lnSpc>
                <a:spcPct val="100000"/>
              </a:lnSpc>
              <a:buNone/>
            </a:pPr>
            <a:r>
              <a:rPr lang="it-IT" sz="1200" dirty="0">
                <a:solidFill>
                  <a:srgbClr val="222944"/>
                </a:solidFill>
                <a:latin typeface="+mj-lt"/>
              </a:rPr>
              <a:t>Per realizzare progetti filantropici con segregazione di beni dedicati (conferiti in vita e per via testamentaria) al fine di una loro gestione anche dopo il decesso del disponente, con erogazioni periodiche a enti beneficiari e controllo del loro operato (inclusa sostituzione)</a:t>
            </a:r>
          </a:p>
          <a:p>
            <a:pPr algn="just">
              <a:lnSpc>
                <a:spcPct val="100000"/>
              </a:lnSpc>
              <a:buFont typeface="Wingdings" panose="05000000000000000000" pitchFamily="2" charset="2"/>
              <a:buChar char="q"/>
            </a:pPr>
            <a:endParaRPr lang="it-IT" sz="1200" b="1" dirty="0">
              <a:solidFill>
                <a:srgbClr val="222944"/>
              </a:solidFill>
              <a:latin typeface="+mj-lt"/>
            </a:endParaRPr>
          </a:p>
          <a:p>
            <a:pPr marL="0" indent="0" defTabSz="685800">
              <a:lnSpc>
                <a:spcPct val="100000"/>
              </a:lnSpc>
              <a:buNone/>
            </a:pPr>
            <a:r>
              <a:rPr lang="it-IT" sz="1200" b="1" dirty="0">
                <a:solidFill>
                  <a:schemeClr val="accent1"/>
                </a:solidFill>
              </a:rPr>
              <a:t>AUTOTUTELA E PROTEZIONE SOGGETTI DEBOLI (tra cui «Dopo di Noi»)</a:t>
            </a:r>
          </a:p>
          <a:p>
            <a:pPr marL="0" indent="0" defTabSz="685800">
              <a:lnSpc>
                <a:spcPct val="100000"/>
              </a:lnSpc>
              <a:buNone/>
            </a:pPr>
            <a:r>
              <a:rPr lang="it-IT" sz="1200" dirty="0">
                <a:solidFill>
                  <a:srgbClr val="222944"/>
                </a:solidFill>
                <a:latin typeface="+mj-lt"/>
              </a:rPr>
              <a:t>Per la destinazione di un patrimonio destinato a soddisfare le esigenze di soggetti deboli (per il progredire dell’età, perché minorenni, per situazioni di incapacità, ludopatia etc.).</a:t>
            </a:r>
          </a:p>
          <a:p>
            <a:pPr algn="just">
              <a:lnSpc>
                <a:spcPct val="100000"/>
              </a:lnSpc>
              <a:buFont typeface="Wingdings" panose="05000000000000000000" pitchFamily="2" charset="2"/>
              <a:buChar char="q"/>
            </a:pPr>
            <a:endParaRPr lang="it-IT" sz="1200" b="1" dirty="0">
              <a:solidFill>
                <a:srgbClr val="222944"/>
              </a:solidFill>
              <a:latin typeface="+mj-lt"/>
            </a:endParaRPr>
          </a:p>
          <a:p>
            <a:pPr marL="0" indent="0" algn="just">
              <a:lnSpc>
                <a:spcPct val="100000"/>
              </a:lnSpc>
              <a:buNone/>
            </a:pPr>
            <a:r>
              <a:rPr lang="it-IT" sz="1200" b="1" dirty="0">
                <a:solidFill>
                  <a:schemeClr val="accent1"/>
                </a:solidFill>
              </a:rPr>
              <a:t>GESTIONE OPERE D’ARTE </a:t>
            </a:r>
          </a:p>
          <a:p>
            <a:pPr marL="0" indent="0" algn="just">
              <a:lnSpc>
                <a:spcPct val="100000"/>
              </a:lnSpc>
              <a:buNone/>
            </a:pPr>
            <a:r>
              <a:rPr lang="it-IT" sz="1200" dirty="0">
                <a:solidFill>
                  <a:srgbClr val="222944"/>
                </a:solidFill>
                <a:latin typeface="+mj-lt"/>
              </a:rPr>
              <a:t>Adatto per preservare e proteggere una collezione d’arte, trasmettendola al meglio agli eredi ed evitando che venga dispersa. </a:t>
            </a:r>
          </a:p>
          <a:p>
            <a:pPr marL="360000" lvl="1" indent="0" algn="just">
              <a:lnSpc>
                <a:spcPct val="100000"/>
              </a:lnSpc>
              <a:buNone/>
            </a:pPr>
            <a:endParaRPr lang="it-IT" sz="1200" dirty="0">
              <a:solidFill>
                <a:srgbClr val="222944"/>
              </a:solidFill>
              <a:latin typeface="+mj-lt"/>
            </a:endParaRPr>
          </a:p>
          <a:p>
            <a:pPr marL="0" indent="0" algn="just">
              <a:lnSpc>
                <a:spcPct val="100000"/>
              </a:lnSpc>
              <a:buNone/>
            </a:pPr>
            <a:r>
              <a:rPr lang="it-IT" sz="1200" b="1" dirty="0">
                <a:solidFill>
                  <a:schemeClr val="accent1"/>
                </a:solidFill>
              </a:rPr>
              <a:t>DI GARANZIA / LIQUIDATORIO / BLIND TRUST</a:t>
            </a:r>
          </a:p>
          <a:p>
            <a:pPr marL="0" indent="0" algn="just">
              <a:lnSpc>
                <a:spcPct val="100000"/>
              </a:lnSpc>
              <a:buNone/>
            </a:pPr>
            <a:r>
              <a:rPr lang="it-IT" sz="1200" dirty="0">
                <a:solidFill>
                  <a:srgbClr val="222944"/>
                </a:solidFill>
                <a:latin typeface="+mj-lt"/>
              </a:rPr>
              <a:t>Altre tipologie finalizzate: (i) alla tutela dei creditori; (ii) alla gestione del processo liquidatorio di </a:t>
            </a:r>
          </a:p>
          <a:p>
            <a:pPr marL="0" indent="0" algn="just">
              <a:lnSpc>
                <a:spcPct val="100000"/>
              </a:lnSpc>
              <a:buNone/>
            </a:pPr>
            <a:r>
              <a:rPr lang="it-IT" sz="1200" dirty="0">
                <a:solidFill>
                  <a:srgbClr val="222944"/>
                </a:solidFill>
                <a:latin typeface="+mj-lt"/>
              </a:rPr>
              <a:t>un’azienda; (iii) per la gestione di patrimoni in situazioni di conflitti di interesse</a:t>
            </a:r>
          </a:p>
          <a:p>
            <a:pPr algn="just">
              <a:lnSpc>
                <a:spcPct val="100000"/>
              </a:lnSpc>
              <a:buFont typeface="Wingdings" panose="05000000000000000000" pitchFamily="2" charset="2"/>
              <a:buChar char="q"/>
            </a:pPr>
            <a:endParaRPr lang="it-IT" sz="1600" dirty="0"/>
          </a:p>
        </p:txBody>
      </p:sp>
    </p:spTree>
    <p:extLst>
      <p:ext uri="{BB962C8B-B14F-4D97-AF65-F5344CB8AC3E}">
        <p14:creationId xmlns:p14="http://schemas.microsoft.com/office/powerpoint/2010/main" val="3128511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44095" y="355075"/>
            <a:ext cx="8280813" cy="303453"/>
          </a:xfrm>
        </p:spPr>
        <p:txBody>
          <a:bodyPr/>
          <a:lstStyle/>
          <a:p>
            <a:r>
              <a:rPr lang="it-IT" sz="2000" dirty="0"/>
              <a:t>Dopo di noi</a:t>
            </a: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dirty="0">
                <a:latin typeface="UniCredit" panose="02000506040000020004" pitchFamily="2" charset="77"/>
              </a:rPr>
              <a:t>Il trust</a:t>
            </a:r>
            <a:endParaRPr lang="it-IT" b="0" dirty="0">
              <a:solidFill>
                <a:schemeClr val="bg1"/>
              </a:solidFill>
              <a:latin typeface="UniCredit" panose="02000506040000020004" pitchFamily="2" charset="77"/>
            </a:endParaRPr>
          </a:p>
        </p:txBody>
      </p:sp>
      <p:sp>
        <p:nvSpPr>
          <p:cNvPr id="15" name="Rettangolo 9">
            <a:extLst>
              <a:ext uri="{FF2B5EF4-FFF2-40B4-BE49-F238E27FC236}">
                <a16:creationId xmlns:a16="http://schemas.microsoft.com/office/drawing/2014/main" id="{5AE244F8-A660-4621-9D2D-F308555B2E94}"/>
              </a:ext>
            </a:extLst>
          </p:cNvPr>
          <p:cNvSpPr/>
          <p:nvPr/>
        </p:nvSpPr>
        <p:spPr>
          <a:xfrm>
            <a:off x="240973" y="890924"/>
            <a:ext cx="8352928" cy="369332"/>
          </a:xfrm>
          <a:prstGeom prst="rect">
            <a:avLst/>
          </a:prstGeom>
        </p:spPr>
        <p:txBody>
          <a:bodyPr wrap="square">
            <a:spAutoFit/>
          </a:bodyPr>
          <a:lstStyle/>
          <a:p>
            <a:pPr algn="just">
              <a:spcBef>
                <a:spcPct val="50000"/>
              </a:spcBef>
            </a:pPr>
            <a:endParaRPr lang="en-US" altLang="en-US" sz="1800" dirty="0">
              <a:solidFill>
                <a:srgbClr val="222944"/>
              </a:solidFill>
              <a:latin typeface="UniCredit" panose="02000506040000020004" pitchFamily="2" charset="0"/>
              <a:cs typeface="Tahoma" pitchFamily="34" charset="0"/>
            </a:endParaRPr>
          </a:p>
        </p:txBody>
      </p:sp>
      <p:sp>
        <p:nvSpPr>
          <p:cNvPr id="17" name="Rettangolo 10">
            <a:extLst>
              <a:ext uri="{FF2B5EF4-FFF2-40B4-BE49-F238E27FC236}">
                <a16:creationId xmlns:a16="http://schemas.microsoft.com/office/drawing/2014/main" id="{E39F3545-08DA-4552-9CBD-789ACEA82337}"/>
              </a:ext>
            </a:extLst>
          </p:cNvPr>
          <p:cNvSpPr/>
          <p:nvPr/>
        </p:nvSpPr>
        <p:spPr>
          <a:xfrm>
            <a:off x="110037" y="976741"/>
            <a:ext cx="8701454" cy="3793346"/>
          </a:xfrm>
          <a:prstGeom prst="rect">
            <a:avLst/>
          </a:prstGeom>
        </p:spPr>
        <p:txBody>
          <a:bodyPr wrap="square">
            <a:spAutoFit/>
          </a:bodyPr>
          <a:lstStyle/>
          <a:p>
            <a:pPr algn="just">
              <a:spcBef>
                <a:spcPct val="50000"/>
              </a:spcBef>
            </a:pPr>
            <a:r>
              <a:rPr lang="it-IT" altLang="en-US" sz="1300" dirty="0">
                <a:solidFill>
                  <a:srgbClr val="222944"/>
                </a:solidFill>
                <a:latin typeface="+mj-lt"/>
              </a:rPr>
              <a:t>Legge 22 giugno 2016 n. 112 - Disposizioni in materia di assistenza in favore delle persone con </a:t>
            </a:r>
            <a:r>
              <a:rPr lang="it-IT" altLang="en-US" sz="1300" b="1" dirty="0">
                <a:solidFill>
                  <a:srgbClr val="FF0000"/>
                </a:solidFill>
                <a:latin typeface="+mj-lt"/>
              </a:rPr>
              <a:t>disabilità grave </a:t>
            </a:r>
            <a:r>
              <a:rPr lang="it-IT" altLang="en-US" sz="1300" dirty="0">
                <a:solidFill>
                  <a:srgbClr val="222944"/>
                </a:solidFill>
                <a:latin typeface="+mj-lt"/>
              </a:rPr>
              <a:t>prive del sostegno familiare</a:t>
            </a:r>
          </a:p>
          <a:p>
            <a:pPr algn="just">
              <a:spcBef>
                <a:spcPct val="50000"/>
              </a:spcBef>
            </a:pPr>
            <a:r>
              <a:rPr lang="it-IT" altLang="en-US" sz="1300" dirty="0">
                <a:solidFill>
                  <a:srgbClr val="222944"/>
                </a:solidFill>
                <a:latin typeface="+mj-lt"/>
              </a:rPr>
              <a:t>La Legge </a:t>
            </a:r>
            <a:r>
              <a:rPr lang="it-IT" altLang="en-US" sz="1300" b="1" dirty="0">
                <a:solidFill>
                  <a:srgbClr val="FF0000"/>
                </a:solidFill>
                <a:latin typeface="+mj-lt"/>
              </a:rPr>
              <a:t>104 del 1992</a:t>
            </a:r>
            <a:r>
              <a:rPr lang="it-IT" altLang="en-US" sz="1300" dirty="0">
                <a:solidFill>
                  <a:srgbClr val="222944"/>
                </a:solidFill>
                <a:latin typeface="+mj-lt"/>
              </a:rPr>
              <a:t>, ha introdotto la nozione di «disabile grave» ovvero «un soggetto che a causa di una minorazione, singola o plurima, abbia ridotto l’autonomia personale, correlata all’età, in modo da rendere necessario un intervento assistenziale permanente continuativo e globale».</a:t>
            </a:r>
          </a:p>
          <a:p>
            <a:pPr algn="just">
              <a:spcBef>
                <a:spcPct val="50000"/>
              </a:spcBef>
            </a:pPr>
            <a:r>
              <a:rPr lang="it-IT" altLang="en-US" sz="1300" dirty="0">
                <a:solidFill>
                  <a:srgbClr val="222944"/>
                </a:solidFill>
                <a:latin typeface="+mj-lt"/>
              </a:rPr>
              <a:t>La Legge «</a:t>
            </a:r>
            <a:r>
              <a:rPr lang="it-IT" altLang="en-US" sz="1300" b="1" dirty="0">
                <a:solidFill>
                  <a:srgbClr val="FF0000"/>
                </a:solidFill>
                <a:latin typeface="+mj-lt"/>
              </a:rPr>
              <a:t>Dopo di Noi</a:t>
            </a:r>
            <a:r>
              <a:rPr lang="it-IT" altLang="en-US" sz="1300" dirty="0">
                <a:solidFill>
                  <a:srgbClr val="222944"/>
                </a:solidFill>
                <a:latin typeface="+mj-lt"/>
              </a:rPr>
              <a:t>» è volta a favorire il benessere, la piena inclusione sociale e l’autonomia delle persone con disabilità, attraverso il riconoscimento di specifiche tutele ed agevolazioni. L’obiettivo del provvedimento è garantire la massima autonomia e indipendenza delle persone disabili, anche quando vengono a mancare i parenti che li hanno seguiti fino a quel momento.</a:t>
            </a:r>
          </a:p>
          <a:p>
            <a:pPr algn="just">
              <a:spcBef>
                <a:spcPct val="50000"/>
              </a:spcBef>
            </a:pPr>
            <a:r>
              <a:rPr lang="it-IT" altLang="en-US" sz="1300" b="1" dirty="0">
                <a:solidFill>
                  <a:srgbClr val="FF0000"/>
                </a:solidFill>
                <a:latin typeface="+mj-lt"/>
              </a:rPr>
              <a:t>Modalità</a:t>
            </a:r>
            <a:r>
              <a:rPr lang="it-IT" altLang="en-US" sz="1300" dirty="0">
                <a:solidFill>
                  <a:srgbClr val="222944"/>
                </a:solidFill>
                <a:latin typeface="+mj-lt"/>
              </a:rPr>
              <a:t>: Utilizzo di strumenti a vantaggio del soggetto disabile, che consentono di segregare il patrimonio che la famiglia vuole destinare al sostenimento dei suoi interessi e che sono in particolare:</a:t>
            </a:r>
          </a:p>
          <a:p>
            <a:pPr marL="285750" indent="-285750" algn="just">
              <a:spcBef>
                <a:spcPct val="50000"/>
              </a:spcBef>
              <a:buClr>
                <a:srgbClr val="FF0000"/>
              </a:buClr>
              <a:buFont typeface="Arial" panose="020B0604020202020204" pitchFamily="34" charset="0"/>
              <a:buChar char="•"/>
            </a:pPr>
            <a:r>
              <a:rPr lang="it-IT" altLang="en-US" sz="1300" b="1" dirty="0">
                <a:solidFill>
                  <a:srgbClr val="FF0000"/>
                </a:solidFill>
                <a:latin typeface="+mj-lt"/>
              </a:rPr>
              <a:t>Trust</a:t>
            </a:r>
            <a:r>
              <a:rPr lang="it-IT" altLang="en-US" sz="1300" dirty="0">
                <a:solidFill>
                  <a:srgbClr val="222944"/>
                </a:solidFill>
                <a:latin typeface="+mj-lt"/>
              </a:rPr>
              <a:t>,  Fondi speciali disciplinati tramite Contratto di Affidamento Fiduciario, Vincoli di destinazione di cui all’art.2645 ter cc</a:t>
            </a:r>
          </a:p>
          <a:p>
            <a:pPr marL="285750" indent="-285750" algn="just">
              <a:spcBef>
                <a:spcPct val="50000"/>
              </a:spcBef>
              <a:buClr>
                <a:srgbClr val="FF0000"/>
              </a:buClr>
              <a:buFont typeface="Arial" panose="020B0604020202020204" pitchFamily="34" charset="0"/>
              <a:buChar char="•"/>
            </a:pPr>
            <a:r>
              <a:rPr lang="it-IT" altLang="en-US" sz="1300" dirty="0">
                <a:solidFill>
                  <a:srgbClr val="222944"/>
                </a:solidFill>
                <a:latin typeface="+mj-lt"/>
              </a:rPr>
              <a:t>Istituzione di uno specifico Fondo speciale per garantire l’assistenza alle persone con disabilità grave prive del sostegno famigliare</a:t>
            </a:r>
          </a:p>
          <a:p>
            <a:pPr marL="285750" indent="-285750" algn="just">
              <a:spcBef>
                <a:spcPct val="50000"/>
              </a:spcBef>
              <a:buClr>
                <a:srgbClr val="FF0000"/>
              </a:buClr>
              <a:buFont typeface="Arial" panose="020B0604020202020204" pitchFamily="34" charset="0"/>
              <a:buChar char="•"/>
            </a:pPr>
            <a:r>
              <a:rPr lang="it-IT" altLang="en-US" sz="1300" dirty="0">
                <a:solidFill>
                  <a:srgbClr val="222944"/>
                </a:solidFill>
                <a:latin typeface="+mj-lt"/>
              </a:rPr>
              <a:t>Agevolazioni fiscali per erogazioni e donazioni/successioni,  Agevolazioni della stipula di polizze assicurative</a:t>
            </a:r>
          </a:p>
          <a:p>
            <a:pPr algn="just">
              <a:spcBef>
                <a:spcPct val="50000"/>
              </a:spcBef>
            </a:pPr>
            <a:endParaRPr lang="it-IT" altLang="en-US" sz="1300" dirty="0">
              <a:solidFill>
                <a:srgbClr val="222944"/>
              </a:solidFill>
              <a:latin typeface="+mj-lt"/>
            </a:endParaRPr>
          </a:p>
        </p:txBody>
      </p:sp>
    </p:spTree>
    <p:extLst>
      <p:ext uri="{BB962C8B-B14F-4D97-AF65-F5344CB8AC3E}">
        <p14:creationId xmlns:p14="http://schemas.microsoft.com/office/powerpoint/2010/main" val="2976279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52000" y="339142"/>
            <a:ext cx="8280813" cy="303453"/>
          </a:xfrm>
        </p:spPr>
        <p:txBody>
          <a:bodyPr/>
          <a:lstStyle/>
          <a:p>
            <a:r>
              <a:rPr lang="it-IT" sz="2000" dirty="0"/>
              <a:t>Requisiti</a:t>
            </a: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b="0" dirty="0">
                <a:solidFill>
                  <a:schemeClr val="bg1"/>
                </a:solidFill>
                <a:latin typeface="UniCredit" panose="02000506040000020004" pitchFamily="2" charset="77"/>
              </a:rPr>
              <a:t>Il Trust dopo di noi</a:t>
            </a:r>
          </a:p>
        </p:txBody>
      </p:sp>
      <p:sp>
        <p:nvSpPr>
          <p:cNvPr id="12" name="Segnaposto testo 1">
            <a:extLst>
              <a:ext uri="{FF2B5EF4-FFF2-40B4-BE49-F238E27FC236}">
                <a16:creationId xmlns:a16="http://schemas.microsoft.com/office/drawing/2014/main" id="{6541227B-6542-47DF-96CC-762B53ED1C32}"/>
              </a:ext>
            </a:extLst>
          </p:cNvPr>
          <p:cNvSpPr txBox="1">
            <a:spLocks/>
          </p:cNvSpPr>
          <p:nvPr/>
        </p:nvSpPr>
        <p:spPr>
          <a:xfrm>
            <a:off x="252000" y="878822"/>
            <a:ext cx="8302377" cy="4008008"/>
          </a:xfrm>
          <a:prstGeom prst="rect">
            <a:avLst/>
          </a:prstGeom>
        </p:spPr>
        <p:txBody>
          <a:bodyPr>
            <a:noAutofit/>
          </a:bodyPr>
          <a:lstStyle>
            <a:lvl1pPr marL="0" marR="0" indent="0" algn="l" defTabSz="342875" rtl="0" eaLnBrk="1" fontAlgn="auto" latinLnBrk="0" hangingPunct="1">
              <a:lnSpc>
                <a:spcPct val="90000"/>
              </a:lnSpc>
              <a:spcBef>
                <a:spcPts val="0"/>
              </a:spcBef>
              <a:spcAft>
                <a:spcPts val="0"/>
              </a:spcAft>
              <a:buClr>
                <a:srgbClr val="E1061C"/>
              </a:buClr>
              <a:buSzTx/>
              <a:buFont typeface="Arial"/>
              <a:buNone/>
              <a:tabLst/>
              <a:defRPr sz="1800" kern="1200" baseline="0">
                <a:solidFill>
                  <a:schemeClr val="tx1"/>
                </a:solidFill>
                <a:latin typeface="UniCredit (Body)"/>
                <a:ea typeface="+mn-ea"/>
                <a:cs typeface="Arial" panose="020B0604020202020204" pitchFamily="34" charset="0"/>
              </a:defRPr>
            </a:lvl1pPr>
            <a:lvl2pPr marL="0" marR="0" indent="0" algn="l" defTabSz="342875" rtl="0" eaLnBrk="1" fontAlgn="auto" latinLnBrk="0" hangingPunct="1">
              <a:lnSpc>
                <a:spcPct val="90000"/>
              </a:lnSpc>
              <a:spcBef>
                <a:spcPts val="0"/>
              </a:spcBef>
              <a:spcAft>
                <a:spcPts val="600"/>
              </a:spcAft>
              <a:buClr>
                <a:srgbClr val="E1061C"/>
              </a:buClr>
              <a:buSzTx/>
              <a:buFont typeface="Arial"/>
              <a:buNone/>
              <a:tabLst/>
              <a:defRPr sz="1400" b="1" kern="1200" baseline="0">
                <a:solidFill>
                  <a:schemeClr val="tx1"/>
                </a:solidFill>
                <a:latin typeface="UniCredit (Body)"/>
                <a:ea typeface="+mn-ea"/>
                <a:cs typeface="Arial" panose="020B0604020202020204" pitchFamily="34" charset="0"/>
              </a:defRPr>
            </a:lvl2pPr>
            <a:lvl3pPr marL="0" marR="0" indent="0" algn="l" defTabSz="342875" rtl="0" eaLnBrk="1" fontAlgn="auto" latinLnBrk="0" hangingPunct="1">
              <a:lnSpc>
                <a:spcPct val="90000"/>
              </a:lnSpc>
              <a:spcBef>
                <a:spcPts val="1200"/>
              </a:spcBef>
              <a:spcAft>
                <a:spcPts val="0"/>
              </a:spcAft>
              <a:buClr>
                <a:srgbClr val="999999"/>
              </a:buClr>
              <a:buSzTx/>
              <a:buFont typeface="System Font Regular"/>
              <a:buNone/>
              <a:tabLst/>
              <a:defRPr sz="1400" kern="1200" baseline="0">
                <a:solidFill>
                  <a:schemeClr val="tx1"/>
                </a:solidFill>
                <a:latin typeface="UniCredit (Body)"/>
                <a:ea typeface="+mn-ea"/>
                <a:cs typeface="Arial" panose="020B0604020202020204" pitchFamily="34" charset="0"/>
              </a:defRPr>
            </a:lvl3pPr>
            <a:lvl4pPr marL="180000" marR="0" indent="-180000" algn="l" defTabSz="342875" rtl="0" eaLnBrk="1" fontAlgn="auto" latinLnBrk="0" hangingPunct="1">
              <a:lnSpc>
                <a:spcPct val="90000"/>
              </a:lnSpc>
              <a:spcBef>
                <a:spcPts val="600"/>
              </a:spcBef>
              <a:spcAft>
                <a:spcPts val="0"/>
              </a:spcAft>
              <a:buClr>
                <a:srgbClr val="CCCCCC"/>
              </a:buClr>
              <a:buSzTx/>
              <a:buFont typeface="Arial" panose="020B0604020202020204" pitchFamily="34" charset="0"/>
              <a:buChar char="●"/>
              <a:tabLst/>
              <a:defRPr sz="1400" kern="1200" baseline="0">
                <a:solidFill>
                  <a:schemeClr val="tx1"/>
                </a:solidFill>
                <a:latin typeface="UniCredit (Body)"/>
                <a:ea typeface="+mn-ea"/>
                <a:cs typeface="Arial" panose="020B0604020202020204" pitchFamily="34" charset="0"/>
              </a:defRPr>
            </a:lvl4pPr>
            <a:lvl5pPr marL="360000" marR="0" indent="-180000" algn="l" defTabSz="342875" rtl="0" eaLnBrk="1" fontAlgn="auto" latinLnBrk="0" hangingPunct="1">
              <a:lnSpc>
                <a:spcPct val="90000"/>
              </a:lnSpc>
              <a:spcBef>
                <a:spcPts val="600"/>
              </a:spcBef>
              <a:spcAft>
                <a:spcPts val="0"/>
              </a:spcAft>
              <a:buClr>
                <a:srgbClr val="CCCCCC"/>
              </a:buClr>
              <a:buSzTx/>
              <a:buFont typeface="Arial" panose="020B0604020202020204" pitchFamily="34" charset="0"/>
              <a:buChar char="●"/>
              <a:tabLst/>
              <a:defRPr sz="1400" kern="1200" baseline="0">
                <a:solidFill>
                  <a:schemeClr val="tx1"/>
                </a:solidFill>
                <a:latin typeface="UniCredit (Body)"/>
                <a:ea typeface="+mn-ea"/>
                <a:cs typeface="Arial" panose="020B0604020202020204" pitchFamily="34" charset="0"/>
              </a:defRPr>
            </a:lvl5pPr>
            <a:lvl6pPr marL="540000" indent="-180000" algn="l" defTabSz="685749" rtl="0" eaLnBrk="1" latinLnBrk="0" hangingPunct="1">
              <a:lnSpc>
                <a:spcPct val="90000"/>
              </a:lnSpc>
              <a:spcBef>
                <a:spcPts val="600"/>
              </a:spcBef>
              <a:spcAft>
                <a:spcPts val="0"/>
              </a:spcAft>
              <a:buClr>
                <a:srgbClr val="CCCCCC"/>
              </a:buClr>
              <a:buFont typeface="Arial" panose="020B0604020202020204" pitchFamily="34" charset="0"/>
              <a:buChar char="●"/>
              <a:tabLst/>
              <a:defRPr sz="1400" kern="1200">
                <a:solidFill>
                  <a:schemeClr val="tx1"/>
                </a:solidFill>
                <a:latin typeface="UniCredit (Body)"/>
                <a:ea typeface="+mn-ea"/>
                <a:cs typeface="+mn-cs"/>
              </a:defRPr>
            </a:lvl6pPr>
            <a:lvl7pPr marL="1037" indent="0" algn="l" defTabSz="685749" rtl="0" eaLnBrk="1" latinLnBrk="0" hangingPunct="1">
              <a:lnSpc>
                <a:spcPct val="90000"/>
              </a:lnSpc>
              <a:spcBef>
                <a:spcPts val="300"/>
              </a:spcBef>
              <a:buClr>
                <a:schemeClr val="accent1"/>
              </a:buClr>
              <a:buSzPct val="80000"/>
              <a:buFont typeface="System Font Regular"/>
              <a:buNone/>
              <a:tabLst/>
              <a:defRPr sz="1100" kern="1200">
                <a:solidFill>
                  <a:schemeClr val="tx1"/>
                </a:solidFill>
                <a:latin typeface="UniCredit (Body)"/>
                <a:ea typeface="+mn-ea"/>
                <a:cs typeface="+mn-cs"/>
              </a:defRPr>
            </a:lvl7pPr>
            <a:lvl8pPr marL="288000" indent="-288000" algn="l" defTabSz="685749" rtl="0" eaLnBrk="1" latinLnBrk="0" hangingPunct="1">
              <a:lnSpc>
                <a:spcPct val="90000"/>
              </a:lnSpc>
              <a:spcBef>
                <a:spcPts val="1200"/>
              </a:spcBef>
              <a:buClr>
                <a:srgbClr val="999999"/>
              </a:buClr>
              <a:buSzPct val="100000"/>
              <a:buFontTx/>
              <a:buBlip>
                <a:blip r:embed="rId3">
                  <a:extLst>
                    <a:ext uri="{96DAC541-7B7A-43D3-8B79-37D633B846F1}">
                      <asvg:svgBlip xmlns:asvg="http://schemas.microsoft.com/office/drawing/2016/SVG/main" r:embed="rId4"/>
                    </a:ext>
                  </a:extLst>
                </a:blip>
              </a:buBlip>
              <a:tabLst/>
              <a:defRPr sz="1400" kern="1200">
                <a:solidFill>
                  <a:schemeClr val="tx1"/>
                </a:solidFill>
                <a:latin typeface="UniCredit (Body)"/>
                <a:ea typeface="+mn-ea"/>
                <a:cs typeface="+mn-cs"/>
              </a:defRPr>
            </a:lvl8pPr>
            <a:lvl9pPr marL="288000" indent="-288000" algn="l" defTabSz="685749" rtl="0" eaLnBrk="1" latinLnBrk="0" hangingPunct="1">
              <a:lnSpc>
                <a:spcPct val="90000"/>
              </a:lnSpc>
              <a:spcBef>
                <a:spcPts val="1200"/>
              </a:spcBef>
              <a:buFontTx/>
              <a:buBlip>
                <a:blip r:embed="rId5">
                  <a:extLst>
                    <a:ext uri="{96DAC541-7B7A-43D3-8B79-37D633B846F1}">
                      <asvg:svgBlip xmlns:asvg="http://schemas.microsoft.com/office/drawing/2016/SVG/main" r:embed="rId6"/>
                    </a:ext>
                  </a:extLst>
                </a:blip>
              </a:buBlip>
              <a:tabLst/>
              <a:defRPr sz="1400" kern="1200">
                <a:solidFill>
                  <a:schemeClr val="tx1"/>
                </a:solidFill>
                <a:latin typeface="UniCredit (Body)"/>
                <a:ea typeface="+mn-ea"/>
                <a:cs typeface="+mn-cs"/>
              </a:defRPr>
            </a:lvl9pPr>
          </a:lstStyle>
          <a:p>
            <a:pPr algn="just">
              <a:lnSpc>
                <a:spcPct val="100000"/>
              </a:lnSpc>
              <a:buFont typeface="Wingdings" panose="05000000000000000000" pitchFamily="2" charset="2"/>
              <a:buChar char="q"/>
            </a:pPr>
            <a:endParaRPr lang="it-IT" sz="1600" dirty="0"/>
          </a:p>
          <a:p>
            <a:pPr marL="285750" indent="-285750" algn="just">
              <a:lnSpc>
                <a:spcPct val="100000"/>
              </a:lnSpc>
              <a:buClr>
                <a:srgbClr val="FF0000"/>
              </a:buClr>
              <a:buSzPct val="100000"/>
              <a:buFont typeface="Arial" panose="020B0604020202020204" pitchFamily="34" charset="0"/>
              <a:buChar char="•"/>
            </a:pPr>
            <a:r>
              <a:rPr lang="it-IT" sz="1400" dirty="0"/>
              <a:t>Lo strumento deve perseguire come </a:t>
            </a:r>
            <a:r>
              <a:rPr lang="it-IT" sz="1400" b="1" dirty="0">
                <a:solidFill>
                  <a:srgbClr val="FF0000"/>
                </a:solidFill>
              </a:rPr>
              <a:t>FINALITA’ ESCLUSIVA  </a:t>
            </a:r>
            <a:r>
              <a:rPr lang="it-IT" sz="1400" dirty="0"/>
              <a:t>l’inclusione sociale, la cura e l’assistenza delle persone con disabilità grave in favore delle quali è istituito e tale finalità esclusiva deve risultare espressamente dall’atto istitutivo e  deve essere l’unica.</a:t>
            </a:r>
          </a:p>
          <a:p>
            <a:pPr marL="285750" indent="-285750" algn="just">
              <a:lnSpc>
                <a:spcPct val="100000"/>
              </a:lnSpc>
              <a:buClr>
                <a:srgbClr val="FF0000"/>
              </a:buClr>
              <a:buSzPct val="100000"/>
              <a:buFont typeface="Arial" panose="020B0604020202020204" pitchFamily="34" charset="0"/>
              <a:buChar char="•"/>
            </a:pPr>
            <a:endParaRPr lang="it-IT" sz="1400" dirty="0"/>
          </a:p>
          <a:p>
            <a:pPr marL="285750" indent="-285750" algn="just">
              <a:lnSpc>
                <a:spcPct val="100000"/>
              </a:lnSpc>
              <a:buClr>
                <a:srgbClr val="FF0000"/>
              </a:buClr>
              <a:buSzPct val="100000"/>
              <a:buFont typeface="Arial" panose="020B0604020202020204" pitchFamily="34" charset="0"/>
              <a:buChar char="•"/>
            </a:pPr>
            <a:r>
              <a:rPr lang="it-IT" sz="1400" dirty="0"/>
              <a:t>Nell’atto (che deve essere pubblico) devono essere individuati gli </a:t>
            </a:r>
            <a:r>
              <a:rPr lang="it-IT" sz="1400" b="1" dirty="0">
                <a:solidFill>
                  <a:srgbClr val="FF0000"/>
                </a:solidFill>
              </a:rPr>
              <a:t>obblighi</a:t>
            </a:r>
            <a:r>
              <a:rPr lang="it-IT" sz="1400" dirty="0"/>
              <a:t> che si assume il «trustee» con riferimento alla realizzazione del </a:t>
            </a:r>
            <a:r>
              <a:rPr lang="it-IT" sz="1400" b="1" dirty="0">
                <a:solidFill>
                  <a:srgbClr val="FF0000"/>
                </a:solidFill>
              </a:rPr>
              <a:t>progetto di vita e agli  obiettivi di benessere </a:t>
            </a:r>
            <a:r>
              <a:rPr lang="it-IT" sz="1400" dirty="0"/>
              <a:t>da perseguire per il soggetto debole oltre all’obbligo di rendicontazione.</a:t>
            </a:r>
          </a:p>
          <a:p>
            <a:pPr marL="285750" indent="-285750" algn="just">
              <a:lnSpc>
                <a:spcPct val="100000"/>
              </a:lnSpc>
              <a:buClr>
                <a:srgbClr val="FF0000"/>
              </a:buClr>
              <a:buSzPct val="100000"/>
              <a:buFont typeface="Arial" panose="020B0604020202020204" pitchFamily="34" charset="0"/>
              <a:buChar char="•"/>
            </a:pPr>
            <a:endParaRPr lang="it-IT" sz="1400" dirty="0"/>
          </a:p>
          <a:p>
            <a:pPr marL="285750" indent="-285750" algn="just">
              <a:lnSpc>
                <a:spcPct val="100000"/>
              </a:lnSpc>
              <a:buClr>
                <a:srgbClr val="FF0000"/>
              </a:buClr>
              <a:buSzPct val="100000"/>
              <a:buFont typeface="Arial" panose="020B0604020202020204" pitchFamily="34" charset="0"/>
              <a:buChar char="•"/>
            </a:pPr>
            <a:r>
              <a:rPr lang="it-IT" sz="1400" dirty="0"/>
              <a:t>L’atto deve contenere la descrizione delle «</a:t>
            </a:r>
            <a:r>
              <a:rPr lang="it-IT" sz="1400" b="1" dirty="0">
                <a:solidFill>
                  <a:srgbClr val="FF0000"/>
                </a:solidFill>
              </a:rPr>
              <a:t>funzionalità e i bisogni specifici</a:t>
            </a:r>
            <a:r>
              <a:rPr lang="it-IT" sz="1400" dirty="0"/>
              <a:t>» della persona disabile e le attività assistenziali «necessarie a garantirne la cura e la  soddisfazione dei bisogni», comprese le attività finalizzate a ridurne la sua istituzionalizzazione (cioè le sue specifiche esigenze).</a:t>
            </a:r>
          </a:p>
          <a:p>
            <a:pPr marL="285750" indent="-285750" algn="just">
              <a:lnSpc>
                <a:spcPct val="100000"/>
              </a:lnSpc>
              <a:buClr>
                <a:srgbClr val="FF0000"/>
              </a:buClr>
              <a:buSzPct val="100000"/>
              <a:buFont typeface="Arial" panose="020B0604020202020204" pitchFamily="34" charset="0"/>
              <a:buChar char="•"/>
            </a:pPr>
            <a:endParaRPr lang="it-IT" sz="1400" dirty="0"/>
          </a:p>
          <a:p>
            <a:pPr marL="285750" indent="-285750" algn="just">
              <a:lnSpc>
                <a:spcPct val="100000"/>
              </a:lnSpc>
              <a:buClr>
                <a:srgbClr val="FF0000"/>
              </a:buClr>
              <a:buSzPct val="100000"/>
              <a:buFont typeface="Arial" panose="020B0604020202020204" pitchFamily="34" charset="0"/>
              <a:buChar char="•"/>
            </a:pPr>
            <a:r>
              <a:rPr lang="it-IT" sz="1400" dirty="0"/>
              <a:t>Il </a:t>
            </a:r>
            <a:r>
              <a:rPr lang="it-IT" sz="1400" b="1" dirty="0">
                <a:solidFill>
                  <a:srgbClr val="FF0000"/>
                </a:solidFill>
              </a:rPr>
              <a:t>beneficiario</a:t>
            </a:r>
            <a:r>
              <a:rPr lang="it-IT" sz="1400" dirty="0"/>
              <a:t> vitalizio deve essere solo la persona con disabilità grave. Il fondo deve essere impiegato esclusivamente per soddisfare le  esigenze del beneficiario vitalizio.</a:t>
            </a:r>
          </a:p>
          <a:p>
            <a:pPr marL="646112" indent="-285750" algn="just">
              <a:lnSpc>
                <a:spcPct val="100000"/>
              </a:lnSpc>
              <a:spcBef>
                <a:spcPts val="900"/>
              </a:spcBef>
              <a:buFont typeface="Wingdings" panose="05000000000000000000" pitchFamily="2" charset="2"/>
              <a:buChar char="§"/>
            </a:pPr>
            <a:endParaRPr lang="it-IT" sz="1600" dirty="0"/>
          </a:p>
        </p:txBody>
      </p:sp>
    </p:spTree>
    <p:extLst>
      <p:ext uri="{BB962C8B-B14F-4D97-AF65-F5344CB8AC3E}">
        <p14:creationId xmlns:p14="http://schemas.microsoft.com/office/powerpoint/2010/main" val="3798403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52001" y="616705"/>
            <a:ext cx="8280813" cy="303453"/>
          </a:xfrm>
        </p:spPr>
        <p:txBody>
          <a:bodyPr/>
          <a:lstStyle/>
          <a:p>
            <a:r>
              <a:rPr lang="it-IT" sz="2000" dirty="0"/>
              <a:t>Limiti e coordinamento normativo</a:t>
            </a:r>
            <a:br>
              <a:rPr lang="it-IT" sz="2000" dirty="0"/>
            </a:br>
            <a:r>
              <a:rPr lang="it-IT" sz="2000" dirty="0"/>
              <a:t>n</a:t>
            </a: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dirty="0">
                <a:latin typeface="UniCredit" panose="02000506040000020004" pitchFamily="2" charset="77"/>
              </a:rPr>
              <a:t>Il trust</a:t>
            </a:r>
            <a:endParaRPr lang="it-IT" b="0" dirty="0">
              <a:solidFill>
                <a:schemeClr val="bg1"/>
              </a:solidFill>
              <a:latin typeface="UniCredit" panose="02000506040000020004" pitchFamily="2" charset="77"/>
            </a:endParaRPr>
          </a:p>
        </p:txBody>
      </p:sp>
      <p:sp>
        <p:nvSpPr>
          <p:cNvPr id="29" name="CasellaDiTesto 28">
            <a:extLst>
              <a:ext uri="{FF2B5EF4-FFF2-40B4-BE49-F238E27FC236}">
                <a16:creationId xmlns:a16="http://schemas.microsoft.com/office/drawing/2014/main" id="{63766B4B-7BF6-4326-AA87-89AA3B15D464}"/>
              </a:ext>
            </a:extLst>
          </p:cNvPr>
          <p:cNvSpPr txBox="1"/>
          <p:nvPr/>
        </p:nvSpPr>
        <p:spPr>
          <a:xfrm>
            <a:off x="252000" y="803664"/>
            <a:ext cx="8639999" cy="3200876"/>
          </a:xfrm>
          <a:prstGeom prst="rect">
            <a:avLst/>
          </a:prstGeom>
          <a:noFill/>
        </p:spPr>
        <p:txBody>
          <a:bodyPr wrap="square" lIns="0" tIns="0" rIns="0" bIns="0" rtlCol="0">
            <a:spAutoFit/>
          </a:bodyPr>
          <a:lstStyle>
            <a:defPPr>
              <a:defRPr lang="it-IT"/>
            </a:defPPr>
            <a:lvl1pPr>
              <a:defRPr sz="1600" b="1">
                <a:solidFill>
                  <a:srgbClr val="0070C0"/>
                </a:solidFill>
                <a:cs typeface="Arial"/>
              </a:defRPr>
            </a:lvl1pPr>
          </a:lstStyle>
          <a:p>
            <a:pPr defTabSz="457051">
              <a:defRPr/>
            </a:pPr>
            <a:endParaRPr lang="en-US" dirty="0">
              <a:solidFill>
                <a:schemeClr val="accent1"/>
              </a:solidFill>
              <a:latin typeface="+mj-lt"/>
            </a:endParaRPr>
          </a:p>
          <a:p>
            <a:pPr defTabSz="457051">
              <a:defRPr/>
            </a:pPr>
            <a:r>
              <a:rPr lang="it-IT" b="0" dirty="0">
                <a:solidFill>
                  <a:schemeClr val="tx1"/>
                </a:solidFill>
                <a:latin typeface="+mj-lt"/>
              </a:rPr>
              <a:t>In linea generale, devono </a:t>
            </a:r>
            <a:r>
              <a:rPr lang="it-IT" b="0">
                <a:solidFill>
                  <a:schemeClr val="tx1"/>
                </a:solidFill>
                <a:latin typeface="+mj-lt"/>
              </a:rPr>
              <a:t>essere evidenziati </a:t>
            </a:r>
            <a:r>
              <a:rPr lang="it-IT" b="0" dirty="0">
                <a:solidFill>
                  <a:schemeClr val="tx1"/>
                </a:solidFill>
                <a:latin typeface="+mj-lt"/>
              </a:rPr>
              <a:t>alcuni limiti al riconoscimento ed alla operatività del trust</a:t>
            </a:r>
          </a:p>
          <a:p>
            <a:pPr marL="285750" indent="-285750" defTabSz="457051">
              <a:buClr>
                <a:srgbClr val="FF0000"/>
              </a:buClr>
              <a:buFont typeface="Arial" panose="020B0604020202020204" pitchFamily="34" charset="0"/>
              <a:buChar char="•"/>
              <a:defRPr/>
            </a:pPr>
            <a:endParaRPr lang="it-IT" b="0" dirty="0">
              <a:solidFill>
                <a:schemeClr val="tx1"/>
              </a:solidFill>
              <a:latin typeface="+mj-lt"/>
            </a:endParaRPr>
          </a:p>
          <a:p>
            <a:pPr marL="285750" indent="-285750" defTabSz="457051">
              <a:buClr>
                <a:srgbClr val="FF0000"/>
              </a:buClr>
              <a:buFont typeface="Arial" panose="020B0604020202020204" pitchFamily="34" charset="0"/>
              <a:buChar char="•"/>
              <a:defRPr/>
            </a:pPr>
            <a:r>
              <a:rPr lang="it-IT" b="0" dirty="0">
                <a:solidFill>
                  <a:schemeClr val="tx1"/>
                </a:solidFill>
                <a:latin typeface="+mj-lt"/>
              </a:rPr>
              <a:t>Anzitutto, le regole di funzionamento del trust non possono porsi in contrasto con la </a:t>
            </a:r>
            <a:r>
              <a:rPr lang="it-IT" dirty="0">
                <a:solidFill>
                  <a:srgbClr val="FF0000"/>
                </a:solidFill>
                <a:latin typeface="+mj-lt"/>
              </a:rPr>
              <a:t>legge regolatrice </a:t>
            </a:r>
            <a:r>
              <a:rPr lang="it-IT" b="0" dirty="0">
                <a:solidFill>
                  <a:schemeClr val="tx1"/>
                </a:solidFill>
                <a:latin typeface="+mj-lt"/>
              </a:rPr>
              <a:t>selezionata dalle parti</a:t>
            </a:r>
          </a:p>
          <a:p>
            <a:pPr marL="285750" indent="-285750" defTabSz="457051">
              <a:buClr>
                <a:srgbClr val="FF0000"/>
              </a:buClr>
              <a:buFont typeface="Arial" panose="020B0604020202020204" pitchFamily="34" charset="0"/>
              <a:buChar char="•"/>
              <a:defRPr/>
            </a:pPr>
            <a:endParaRPr lang="it-IT" b="0" dirty="0">
              <a:solidFill>
                <a:schemeClr val="tx1"/>
              </a:solidFill>
              <a:latin typeface="+mj-lt"/>
            </a:endParaRPr>
          </a:p>
          <a:p>
            <a:pPr marL="285750" indent="-285750" defTabSz="457051">
              <a:buClr>
                <a:srgbClr val="FF0000"/>
              </a:buClr>
              <a:buFont typeface="Arial" panose="020B0604020202020204" pitchFamily="34" charset="0"/>
              <a:buChar char="•"/>
              <a:defRPr/>
            </a:pPr>
            <a:r>
              <a:rPr lang="it-IT" b="0" dirty="0">
                <a:solidFill>
                  <a:schemeClr val="tx1"/>
                </a:solidFill>
                <a:latin typeface="+mj-lt"/>
              </a:rPr>
              <a:t>Il trust, poi, non può produrre effetti manifestamente incompatibili con l’</a:t>
            </a:r>
            <a:r>
              <a:rPr lang="it-IT" dirty="0">
                <a:solidFill>
                  <a:srgbClr val="FF0000"/>
                </a:solidFill>
                <a:latin typeface="+mj-lt"/>
              </a:rPr>
              <a:t>ordine pubblico e/o con norme inderogabili </a:t>
            </a:r>
            <a:r>
              <a:rPr lang="it-IT" b="0" dirty="0">
                <a:solidFill>
                  <a:schemeClr val="tx1"/>
                </a:solidFill>
                <a:latin typeface="+mj-lt"/>
              </a:rPr>
              <a:t>dello Stato in cui deve essere riconosciuto</a:t>
            </a:r>
          </a:p>
          <a:p>
            <a:pPr marL="285750" indent="-285750" defTabSz="457051">
              <a:buClr>
                <a:srgbClr val="FF0000"/>
              </a:buClr>
              <a:buFont typeface="Arial" panose="020B0604020202020204" pitchFamily="34" charset="0"/>
              <a:buChar char="•"/>
              <a:defRPr/>
            </a:pPr>
            <a:endParaRPr lang="it-IT" b="0" dirty="0">
              <a:solidFill>
                <a:schemeClr val="tx1"/>
              </a:solidFill>
              <a:latin typeface="+mj-lt"/>
            </a:endParaRPr>
          </a:p>
          <a:p>
            <a:pPr marL="285750" indent="-285750" defTabSz="457051">
              <a:buClr>
                <a:srgbClr val="FF0000"/>
              </a:buClr>
              <a:buFont typeface="Arial" panose="020B0604020202020204" pitchFamily="34" charset="0"/>
              <a:buChar char="•"/>
              <a:defRPr/>
            </a:pPr>
            <a:r>
              <a:rPr lang="it-IT" b="0" dirty="0">
                <a:solidFill>
                  <a:schemeClr val="tx1"/>
                </a:solidFill>
                <a:latin typeface="+mj-lt"/>
              </a:rPr>
              <a:t>La validità e la legittimità degli atti istitutivi del trust deve essere determinata secondo gli ordinamenti chiamati a regolare tali atti, sulla base delle ordinarie norme di </a:t>
            </a:r>
            <a:r>
              <a:rPr lang="it-IT" dirty="0">
                <a:solidFill>
                  <a:srgbClr val="FF0000"/>
                </a:solidFill>
                <a:latin typeface="+mj-lt"/>
              </a:rPr>
              <a:t>diritto internazionale privato </a:t>
            </a:r>
            <a:r>
              <a:rPr lang="it-IT" b="0" dirty="0">
                <a:solidFill>
                  <a:schemeClr val="tx1"/>
                </a:solidFill>
                <a:latin typeface="+mj-lt"/>
              </a:rPr>
              <a:t>(ad es. nel caso di trust istituito per testamento, il testamento redatto da un soggetto italiano non potrebbe violare le norme italiane sulla successione)</a:t>
            </a:r>
            <a:endParaRPr lang="en-US" b="0" dirty="0">
              <a:solidFill>
                <a:schemeClr val="tx1"/>
              </a:solidFill>
              <a:latin typeface="+mj-lt"/>
            </a:endParaRPr>
          </a:p>
        </p:txBody>
      </p:sp>
    </p:spTree>
    <p:extLst>
      <p:ext uri="{BB962C8B-B14F-4D97-AF65-F5344CB8AC3E}">
        <p14:creationId xmlns:p14="http://schemas.microsoft.com/office/powerpoint/2010/main" val="4256539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F59A814-126A-4DB2-9DBB-F4496829DCC2}"/>
              </a:ext>
            </a:extLst>
          </p:cNvPr>
          <p:cNvSpPr>
            <a:spLocks noGrp="1"/>
          </p:cNvSpPr>
          <p:nvPr>
            <p:ph type="title"/>
          </p:nvPr>
        </p:nvSpPr>
        <p:spPr>
          <a:xfrm>
            <a:off x="252001" y="616705"/>
            <a:ext cx="8280813" cy="303453"/>
          </a:xfrm>
        </p:spPr>
        <p:txBody>
          <a:bodyPr/>
          <a:lstStyle/>
          <a:p>
            <a:r>
              <a:rPr lang="it-IT" sz="2000" dirty="0"/>
              <a:t>Il Trust e gli aspetti di diritto ereditario</a:t>
            </a:r>
            <a:br>
              <a:rPr lang="it-IT" sz="1600" dirty="0">
                <a:solidFill>
                  <a:schemeClr val="accent3"/>
                </a:solidFill>
              </a:rPr>
            </a:br>
            <a:endParaRPr lang="en-GB" sz="2000" dirty="0"/>
          </a:p>
        </p:txBody>
      </p:sp>
      <p:sp>
        <p:nvSpPr>
          <p:cNvPr id="3" name="Text Placeholder 2">
            <a:extLst>
              <a:ext uri="{FF2B5EF4-FFF2-40B4-BE49-F238E27FC236}">
                <a16:creationId xmlns:a16="http://schemas.microsoft.com/office/drawing/2014/main" id="{D87B1480-5DFC-4A73-AB9E-455140D621E2}"/>
              </a:ext>
            </a:extLst>
          </p:cNvPr>
          <p:cNvSpPr>
            <a:spLocks noGrp="1"/>
          </p:cNvSpPr>
          <p:nvPr>
            <p:ph type="body" sz="quarter" idx="16"/>
          </p:nvPr>
        </p:nvSpPr>
        <p:spPr/>
        <p:txBody>
          <a:bodyPr/>
          <a:lstStyle/>
          <a:p>
            <a:r>
              <a:rPr lang="it-IT" dirty="0">
                <a:latin typeface="UniCredit" panose="02000506040000020004" pitchFamily="2" charset="77"/>
              </a:rPr>
              <a:t>Trust e pianificazione successoria</a:t>
            </a:r>
            <a:endParaRPr lang="it-IT" b="0" dirty="0">
              <a:solidFill>
                <a:schemeClr val="bg1"/>
              </a:solidFill>
              <a:latin typeface="UniCredit" panose="02000506040000020004" pitchFamily="2" charset="77"/>
            </a:endParaRPr>
          </a:p>
        </p:txBody>
      </p:sp>
      <p:sp>
        <p:nvSpPr>
          <p:cNvPr id="18" name="Rettangolo 40">
            <a:extLst>
              <a:ext uri="{FF2B5EF4-FFF2-40B4-BE49-F238E27FC236}">
                <a16:creationId xmlns:a16="http://schemas.microsoft.com/office/drawing/2014/main" id="{1B48226D-C9FC-47F8-A9DA-652C2554FB61}"/>
              </a:ext>
            </a:extLst>
          </p:cNvPr>
          <p:cNvSpPr/>
          <p:nvPr/>
        </p:nvSpPr>
        <p:spPr>
          <a:xfrm>
            <a:off x="2398228" y="915160"/>
            <a:ext cx="822415" cy="646331"/>
          </a:xfrm>
          <a:prstGeom prst="rect">
            <a:avLst/>
          </a:prstGeom>
        </p:spPr>
        <p:txBody>
          <a:bodyPr wrap="square" lIns="0" tIns="0" rIns="0" bIns="0">
            <a:spAutoFit/>
          </a:bodyPr>
          <a:lstStyle/>
          <a:p>
            <a:pPr algn="ctr"/>
            <a:r>
              <a:rPr lang="it-IT" sz="1400" b="1" dirty="0">
                <a:solidFill>
                  <a:srgbClr val="A12B1E"/>
                </a:solidFill>
                <a:cs typeface="Arial"/>
              </a:rPr>
              <a:t>Trust quale atto tra vivi</a:t>
            </a:r>
          </a:p>
        </p:txBody>
      </p:sp>
      <p:sp>
        <p:nvSpPr>
          <p:cNvPr id="20" name="Titolo 23">
            <a:extLst>
              <a:ext uri="{FF2B5EF4-FFF2-40B4-BE49-F238E27FC236}">
                <a16:creationId xmlns:a16="http://schemas.microsoft.com/office/drawing/2014/main" id="{2790A3DB-B124-43B8-9E0B-0883FCFC2287}"/>
              </a:ext>
            </a:extLst>
          </p:cNvPr>
          <p:cNvSpPr txBox="1">
            <a:spLocks/>
          </p:cNvSpPr>
          <p:nvPr/>
        </p:nvSpPr>
        <p:spPr>
          <a:xfrm>
            <a:off x="1949450" y="1628513"/>
            <a:ext cx="1592953" cy="2877711"/>
          </a:xfrm>
          <a:prstGeom prst="rect">
            <a:avLst/>
          </a:prstGeom>
        </p:spPr>
        <p:txBody>
          <a:bodyPr vert="horz" wrap="square" lIns="0" tIns="0" rIns="0" bIns="0" rtlCol="0" anchor="t" anchorCtr="0">
            <a:spAutoFit/>
          </a:bodyPr>
          <a:lstStyle/>
          <a:p>
            <a:pPr algn="ctr" defTabSz="986820" eaLnBrk="0" fontAlgn="base" hangingPunct="0">
              <a:spcAft>
                <a:spcPct val="0"/>
              </a:spcAft>
            </a:pPr>
            <a:r>
              <a:rPr lang="it-IT" sz="1100" dirty="0">
                <a:solidFill>
                  <a:srgbClr val="000000"/>
                </a:solidFill>
                <a:cs typeface="Arial" panose="020B0604020202020204" pitchFamily="34" charset="0"/>
              </a:rPr>
              <a:t>Secondo la Cassazione l’atto non ha natura </a:t>
            </a:r>
            <a:r>
              <a:rPr lang="it-IT" sz="1100" dirty="0" err="1">
                <a:solidFill>
                  <a:srgbClr val="000000"/>
                </a:solidFill>
                <a:cs typeface="Arial" panose="020B0604020202020204" pitchFamily="34" charset="0"/>
              </a:rPr>
              <a:t>mortis</a:t>
            </a:r>
            <a:r>
              <a:rPr lang="it-IT" sz="1100" dirty="0">
                <a:solidFill>
                  <a:srgbClr val="000000"/>
                </a:solidFill>
                <a:cs typeface="Arial" panose="020B0604020202020204" pitchFamily="34" charset="0"/>
              </a:rPr>
              <a:t> causa, bensì quella di un atto tra vivi.</a:t>
            </a:r>
          </a:p>
          <a:p>
            <a:pPr algn="ctr" defTabSz="986820" eaLnBrk="0" fontAlgn="base" hangingPunct="0">
              <a:spcAft>
                <a:spcPct val="0"/>
              </a:spcAft>
            </a:pPr>
            <a:r>
              <a:rPr lang="it-IT" sz="1100" dirty="0">
                <a:solidFill>
                  <a:srgbClr val="000000"/>
                </a:solidFill>
                <a:cs typeface="Arial" panose="020B0604020202020204" pitchFamily="34" charset="0"/>
              </a:rPr>
              <a:t>Il Trust non può contrastare le regole proprie della successione legittima e cioè le quote spettanti ai legittimari, anche se questi ultimi sono beneficiari del trust, devono rispettare quanto previsto per legge, salvo che gli stessi legittimari acconsentano alla pianificazione patrimoniale operata con il trust.</a:t>
            </a:r>
          </a:p>
          <a:p>
            <a:pPr algn="ctr" defTabSz="986820" eaLnBrk="0" fontAlgn="base" hangingPunct="0">
              <a:spcAft>
                <a:spcPct val="0"/>
              </a:spcAft>
            </a:pPr>
            <a:endParaRPr lang="it-IT" sz="1100" dirty="0">
              <a:solidFill>
                <a:srgbClr val="000000"/>
              </a:solidFill>
              <a:cs typeface="Arial" panose="020B0604020202020204" pitchFamily="34" charset="0"/>
            </a:endParaRPr>
          </a:p>
        </p:txBody>
      </p:sp>
      <p:sp>
        <p:nvSpPr>
          <p:cNvPr id="26" name="Rettangolo 42">
            <a:extLst>
              <a:ext uri="{FF2B5EF4-FFF2-40B4-BE49-F238E27FC236}">
                <a16:creationId xmlns:a16="http://schemas.microsoft.com/office/drawing/2014/main" id="{0029281B-2B3F-411C-9A88-AC086A5CC65E}"/>
              </a:ext>
            </a:extLst>
          </p:cNvPr>
          <p:cNvSpPr/>
          <p:nvPr/>
        </p:nvSpPr>
        <p:spPr>
          <a:xfrm>
            <a:off x="3846489" y="974056"/>
            <a:ext cx="1266339" cy="430887"/>
          </a:xfrm>
          <a:prstGeom prst="rect">
            <a:avLst/>
          </a:prstGeom>
        </p:spPr>
        <p:txBody>
          <a:bodyPr wrap="square" lIns="0" tIns="0" rIns="0" bIns="0">
            <a:spAutoFit/>
          </a:bodyPr>
          <a:lstStyle/>
          <a:p>
            <a:pPr algn="ctr"/>
            <a:r>
              <a:rPr lang="it-IT" sz="1400" b="1" dirty="0">
                <a:solidFill>
                  <a:srgbClr val="A12B1E"/>
                </a:solidFill>
                <a:cs typeface="Arial"/>
              </a:rPr>
              <a:t>Decesso disponente</a:t>
            </a:r>
          </a:p>
        </p:txBody>
      </p:sp>
      <p:sp>
        <p:nvSpPr>
          <p:cNvPr id="29" name="Titolo 23">
            <a:extLst>
              <a:ext uri="{FF2B5EF4-FFF2-40B4-BE49-F238E27FC236}">
                <a16:creationId xmlns:a16="http://schemas.microsoft.com/office/drawing/2014/main" id="{85966B72-D497-4B87-8960-184F6D0D81BE}"/>
              </a:ext>
            </a:extLst>
          </p:cNvPr>
          <p:cNvSpPr txBox="1">
            <a:spLocks/>
          </p:cNvSpPr>
          <p:nvPr/>
        </p:nvSpPr>
        <p:spPr>
          <a:xfrm>
            <a:off x="3837247" y="1628513"/>
            <a:ext cx="1371600" cy="2031325"/>
          </a:xfrm>
          <a:prstGeom prst="rect">
            <a:avLst/>
          </a:prstGeom>
        </p:spPr>
        <p:txBody>
          <a:bodyPr vert="horz" wrap="square" lIns="0" tIns="0" rIns="0" bIns="0" rtlCol="0" anchor="t" anchorCtr="0">
            <a:spAutoFit/>
          </a:bodyPr>
          <a:lstStyle/>
          <a:p>
            <a:pPr algn="ctr" defTabSz="986820" eaLnBrk="0" fontAlgn="base" hangingPunct="0">
              <a:spcBef>
                <a:spcPts val="648"/>
              </a:spcBef>
              <a:spcAft>
                <a:spcPct val="0"/>
              </a:spcAft>
            </a:pPr>
            <a:r>
              <a:rPr lang="it-IT" sz="1100" dirty="0">
                <a:solidFill>
                  <a:srgbClr val="000000"/>
                </a:solidFill>
                <a:cs typeface="Arial" panose="020B0604020202020204" pitchFamily="34" charset="0"/>
              </a:rPr>
              <a:t>Anche in un trust con trasmissione dei beni a far tempo dalla morte del disponente,  il decesso del disponente non è la causa della trasmissione patrimoniale del trust, ma può essere il momento nel quale detta trasmissione avviene.</a:t>
            </a:r>
          </a:p>
        </p:txBody>
      </p:sp>
      <p:sp>
        <p:nvSpPr>
          <p:cNvPr id="32" name="Rettangolo 44">
            <a:extLst>
              <a:ext uri="{FF2B5EF4-FFF2-40B4-BE49-F238E27FC236}">
                <a16:creationId xmlns:a16="http://schemas.microsoft.com/office/drawing/2014/main" id="{02CB78C1-AD01-4411-B011-D040C11556DB}"/>
              </a:ext>
            </a:extLst>
          </p:cNvPr>
          <p:cNvSpPr/>
          <p:nvPr/>
        </p:nvSpPr>
        <p:spPr>
          <a:xfrm>
            <a:off x="5657209" y="1109566"/>
            <a:ext cx="1014700" cy="215444"/>
          </a:xfrm>
          <a:prstGeom prst="rect">
            <a:avLst/>
          </a:prstGeom>
        </p:spPr>
        <p:txBody>
          <a:bodyPr wrap="none" lIns="0" tIns="0" rIns="0" bIns="0">
            <a:spAutoFit/>
          </a:bodyPr>
          <a:lstStyle/>
          <a:p>
            <a:pPr algn="ctr"/>
            <a:r>
              <a:rPr lang="it-IT" sz="1400" b="1" dirty="0">
                <a:solidFill>
                  <a:srgbClr val="A12B1E"/>
                </a:solidFill>
                <a:cs typeface="Arial"/>
              </a:rPr>
              <a:t>Ruolo Trustee</a:t>
            </a:r>
          </a:p>
        </p:txBody>
      </p:sp>
      <p:sp>
        <p:nvSpPr>
          <p:cNvPr id="35" name="Titolo 23">
            <a:extLst>
              <a:ext uri="{FF2B5EF4-FFF2-40B4-BE49-F238E27FC236}">
                <a16:creationId xmlns:a16="http://schemas.microsoft.com/office/drawing/2014/main" id="{5D9E013A-5620-43BD-8503-10872EF60E57}"/>
              </a:ext>
            </a:extLst>
          </p:cNvPr>
          <p:cNvSpPr txBox="1">
            <a:spLocks/>
          </p:cNvSpPr>
          <p:nvPr/>
        </p:nvSpPr>
        <p:spPr>
          <a:xfrm>
            <a:off x="5527415" y="1628513"/>
            <a:ext cx="1346668" cy="1354217"/>
          </a:xfrm>
          <a:prstGeom prst="rect">
            <a:avLst/>
          </a:prstGeom>
        </p:spPr>
        <p:txBody>
          <a:bodyPr vert="horz" wrap="square" lIns="0" tIns="0" rIns="0" bIns="0" rtlCol="0" anchor="t" anchorCtr="0">
            <a:spAutoFit/>
          </a:bodyPr>
          <a:lstStyle/>
          <a:p>
            <a:pPr algn="ctr" defTabSz="986820" eaLnBrk="0" fontAlgn="base" hangingPunct="0">
              <a:spcAft>
                <a:spcPct val="0"/>
              </a:spcAft>
            </a:pPr>
            <a:r>
              <a:rPr lang="it-IT" sz="1100" dirty="0">
                <a:solidFill>
                  <a:srgbClr val="000000"/>
                </a:solidFill>
                <a:cs typeface="Arial" panose="020B0604020202020204" pitchFamily="34" charset="0"/>
              </a:rPr>
              <a:t>Il trasferimento patrimoniale inter </a:t>
            </a:r>
            <a:r>
              <a:rPr lang="it-IT" sz="1100" dirty="0" err="1">
                <a:solidFill>
                  <a:srgbClr val="000000"/>
                </a:solidFill>
                <a:cs typeface="Arial" panose="020B0604020202020204" pitchFamily="34" charset="0"/>
              </a:rPr>
              <a:t>vivos</a:t>
            </a:r>
            <a:r>
              <a:rPr lang="it-IT" sz="1100" dirty="0">
                <a:solidFill>
                  <a:srgbClr val="000000"/>
                </a:solidFill>
                <a:cs typeface="Arial" panose="020B0604020202020204" pitchFamily="34" charset="0"/>
              </a:rPr>
              <a:t> avviene dal disponente al trustee, il quale ha il compito fiduciario di devolvere gli stessi beni ai beneficiari al termine del trust.</a:t>
            </a:r>
          </a:p>
        </p:txBody>
      </p:sp>
      <p:sp>
        <p:nvSpPr>
          <p:cNvPr id="37" name="Rettangolo 46">
            <a:extLst>
              <a:ext uri="{FF2B5EF4-FFF2-40B4-BE49-F238E27FC236}">
                <a16:creationId xmlns:a16="http://schemas.microsoft.com/office/drawing/2014/main" id="{38717844-A838-4923-B424-FA1310A73BB5}"/>
              </a:ext>
            </a:extLst>
          </p:cNvPr>
          <p:cNvSpPr/>
          <p:nvPr/>
        </p:nvSpPr>
        <p:spPr>
          <a:xfrm>
            <a:off x="7523291" y="980476"/>
            <a:ext cx="1035376" cy="430887"/>
          </a:xfrm>
          <a:prstGeom prst="rect">
            <a:avLst/>
          </a:prstGeom>
        </p:spPr>
        <p:txBody>
          <a:bodyPr wrap="square" lIns="0" tIns="0" rIns="0" bIns="0">
            <a:spAutoFit/>
          </a:bodyPr>
          <a:lstStyle/>
          <a:p>
            <a:pPr algn="ctr"/>
            <a:r>
              <a:rPr lang="it-IT" sz="1400" b="1" dirty="0">
                <a:solidFill>
                  <a:srgbClr val="A12B1E"/>
                </a:solidFill>
                <a:cs typeface="Arial"/>
              </a:rPr>
              <a:t>Donazione indiretta</a:t>
            </a:r>
          </a:p>
        </p:txBody>
      </p:sp>
      <p:sp>
        <p:nvSpPr>
          <p:cNvPr id="39" name="Titolo 23">
            <a:extLst>
              <a:ext uri="{FF2B5EF4-FFF2-40B4-BE49-F238E27FC236}">
                <a16:creationId xmlns:a16="http://schemas.microsoft.com/office/drawing/2014/main" id="{6828135E-266D-4388-AAC4-7A6908B4B50C}"/>
              </a:ext>
            </a:extLst>
          </p:cNvPr>
          <p:cNvSpPr txBox="1">
            <a:spLocks/>
          </p:cNvSpPr>
          <p:nvPr/>
        </p:nvSpPr>
        <p:spPr>
          <a:xfrm>
            <a:off x="7365331" y="1628513"/>
            <a:ext cx="1592953" cy="2200602"/>
          </a:xfrm>
          <a:prstGeom prst="rect">
            <a:avLst/>
          </a:prstGeom>
        </p:spPr>
        <p:txBody>
          <a:bodyPr vert="horz" wrap="square" lIns="0" tIns="0" rIns="0" bIns="0" rtlCol="0" anchor="t" anchorCtr="0">
            <a:spAutoFit/>
          </a:bodyPr>
          <a:lstStyle/>
          <a:p>
            <a:pPr algn="ctr" defTabSz="986820" eaLnBrk="0" fontAlgn="base" hangingPunct="0">
              <a:spcBef>
                <a:spcPts val="648"/>
              </a:spcBef>
              <a:spcAft>
                <a:spcPct val="0"/>
              </a:spcAft>
            </a:pPr>
            <a:r>
              <a:rPr lang="it-IT" sz="1100" dirty="0">
                <a:solidFill>
                  <a:srgbClr val="000000"/>
                </a:solidFill>
                <a:cs typeface="Arial" panose="020B0604020202020204" pitchFamily="34" charset="0"/>
              </a:rPr>
              <a:t>Il trust per finalità di trasmissione del patrimonio a far tempo dalla morte del disponente è qualificato dalla Cassazione in termini di “donazione indiretta”, in quanto realizza il risultato economico proprio di una donazione con il decremento del patrimonio del donante e l’incremento del patrimonio del donatario, il tutto per spirito di liberalità.</a:t>
            </a:r>
          </a:p>
        </p:txBody>
      </p:sp>
      <p:sp>
        <p:nvSpPr>
          <p:cNvPr id="41" name="Rettangolo 19">
            <a:extLst>
              <a:ext uri="{FF2B5EF4-FFF2-40B4-BE49-F238E27FC236}">
                <a16:creationId xmlns:a16="http://schemas.microsoft.com/office/drawing/2014/main" id="{1229281D-0C1A-4BE4-AC8D-3B2917D76BC4}"/>
              </a:ext>
            </a:extLst>
          </p:cNvPr>
          <p:cNvSpPr/>
          <p:nvPr/>
        </p:nvSpPr>
        <p:spPr>
          <a:xfrm>
            <a:off x="322860" y="915161"/>
            <a:ext cx="1371600" cy="646331"/>
          </a:xfrm>
          <a:prstGeom prst="rect">
            <a:avLst/>
          </a:prstGeom>
        </p:spPr>
        <p:txBody>
          <a:bodyPr wrap="square" lIns="0" tIns="0" rIns="0" bIns="0">
            <a:spAutoFit/>
          </a:bodyPr>
          <a:lstStyle/>
          <a:p>
            <a:pPr algn="ctr"/>
            <a:r>
              <a:rPr lang="it-IT" sz="1400" b="1" dirty="0">
                <a:solidFill>
                  <a:srgbClr val="A12B1E"/>
                </a:solidFill>
                <a:cs typeface="Arial"/>
              </a:rPr>
              <a:t>Divieto patti successori (art. 458 cc)</a:t>
            </a:r>
          </a:p>
        </p:txBody>
      </p:sp>
      <p:sp>
        <p:nvSpPr>
          <p:cNvPr id="42" name="Titolo 23">
            <a:extLst>
              <a:ext uri="{FF2B5EF4-FFF2-40B4-BE49-F238E27FC236}">
                <a16:creationId xmlns:a16="http://schemas.microsoft.com/office/drawing/2014/main" id="{145ED99A-E50F-4D2D-9F4F-E35F06A6EF9B}"/>
              </a:ext>
            </a:extLst>
          </p:cNvPr>
          <p:cNvSpPr txBox="1">
            <a:spLocks/>
          </p:cNvSpPr>
          <p:nvPr/>
        </p:nvSpPr>
        <p:spPr>
          <a:xfrm>
            <a:off x="310981" y="1729863"/>
            <a:ext cx="1317469" cy="2200602"/>
          </a:xfrm>
          <a:prstGeom prst="rect">
            <a:avLst/>
          </a:prstGeom>
        </p:spPr>
        <p:txBody>
          <a:bodyPr vert="horz" wrap="square" lIns="0" tIns="0" rIns="0" bIns="0" rtlCol="0" anchor="t" anchorCtr="0">
            <a:spAutoFit/>
          </a:bodyPr>
          <a:lstStyle/>
          <a:p>
            <a:pPr algn="ctr"/>
            <a:r>
              <a:rPr lang="it-IT" sz="1100" spc="25" dirty="0">
                <a:solidFill>
                  <a:prstClr val="black"/>
                </a:solidFill>
                <a:cs typeface="Arial"/>
              </a:rPr>
              <a:t>Con ordinanza n. 18831/2019, le Sezioni Unite della Cassazione hanno affermato che il trust istituito per trasmettere un patrimonio ai beneficiari alla morte del disponente non rientra nella fattispecie del divieto dei patti successori</a:t>
            </a:r>
          </a:p>
        </p:txBody>
      </p:sp>
      <p:sp>
        <p:nvSpPr>
          <p:cNvPr id="44" name="Freeform 21">
            <a:extLst>
              <a:ext uri="{FF2B5EF4-FFF2-40B4-BE49-F238E27FC236}">
                <a16:creationId xmlns:a16="http://schemas.microsoft.com/office/drawing/2014/main" id="{66F798B9-A916-4396-81F6-554EDBB3CEC3}"/>
              </a:ext>
            </a:extLst>
          </p:cNvPr>
          <p:cNvSpPr>
            <a:spLocks/>
          </p:cNvSpPr>
          <p:nvPr/>
        </p:nvSpPr>
        <p:spPr bwMode="auto">
          <a:xfrm>
            <a:off x="1818937" y="987180"/>
            <a:ext cx="292100" cy="512763"/>
          </a:xfrm>
          <a:custGeom>
            <a:avLst/>
            <a:gdLst>
              <a:gd name="T0" fmla="*/ 88 w 218"/>
              <a:gd name="T1" fmla="*/ 225 h 383"/>
              <a:gd name="T2" fmla="*/ 27 w 218"/>
              <a:gd name="T3" fmla="*/ 287 h 383"/>
              <a:gd name="T4" fmla="*/ 27 w 218"/>
              <a:gd name="T5" fmla="*/ 383 h 383"/>
              <a:gd name="T6" fmla="*/ 170 w 218"/>
              <a:gd name="T7" fmla="*/ 239 h 383"/>
              <a:gd name="T8" fmla="*/ 218 w 218"/>
              <a:gd name="T9" fmla="*/ 192 h 383"/>
              <a:gd name="T10" fmla="*/ 170 w 218"/>
              <a:gd name="T11" fmla="*/ 144 h 383"/>
              <a:gd name="T12" fmla="*/ 27 w 218"/>
              <a:gd name="T13" fmla="*/ 0 h 383"/>
              <a:gd name="T14" fmla="*/ 27 w 218"/>
              <a:gd name="T15" fmla="*/ 96 h 383"/>
              <a:gd name="T16" fmla="*/ 125 w 218"/>
              <a:gd name="T17" fmla="*/ 1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383">
                <a:moveTo>
                  <a:pt x="88" y="225"/>
                </a:moveTo>
                <a:cubicBezTo>
                  <a:pt x="27" y="287"/>
                  <a:pt x="27" y="287"/>
                  <a:pt x="27" y="287"/>
                </a:cubicBezTo>
                <a:cubicBezTo>
                  <a:pt x="0" y="314"/>
                  <a:pt x="0" y="356"/>
                  <a:pt x="27" y="383"/>
                </a:cubicBezTo>
                <a:cubicBezTo>
                  <a:pt x="170" y="239"/>
                  <a:pt x="170" y="239"/>
                  <a:pt x="170" y="239"/>
                </a:cubicBezTo>
                <a:cubicBezTo>
                  <a:pt x="218" y="192"/>
                  <a:pt x="218" y="192"/>
                  <a:pt x="218" y="192"/>
                </a:cubicBezTo>
                <a:cubicBezTo>
                  <a:pt x="170" y="144"/>
                  <a:pt x="170" y="144"/>
                  <a:pt x="170" y="144"/>
                </a:cubicBezTo>
                <a:cubicBezTo>
                  <a:pt x="27" y="0"/>
                  <a:pt x="27" y="0"/>
                  <a:pt x="27" y="0"/>
                </a:cubicBezTo>
                <a:cubicBezTo>
                  <a:pt x="0" y="27"/>
                  <a:pt x="0" y="70"/>
                  <a:pt x="27" y="96"/>
                </a:cubicBezTo>
                <a:cubicBezTo>
                  <a:pt x="125" y="192"/>
                  <a:pt x="125" y="192"/>
                  <a:pt x="125" y="192"/>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pPr defTabSz="914400">
              <a:defRPr/>
            </a:pPr>
            <a:endParaRPr lang="it-IT" sz="1800" kern="0">
              <a:solidFill>
                <a:srgbClr val="000000"/>
              </a:solidFill>
              <a:latin typeface="UniCredit (Body)"/>
            </a:endParaRPr>
          </a:p>
        </p:txBody>
      </p:sp>
      <p:sp>
        <p:nvSpPr>
          <p:cNvPr id="45" name="Freeform 21">
            <a:extLst>
              <a:ext uri="{FF2B5EF4-FFF2-40B4-BE49-F238E27FC236}">
                <a16:creationId xmlns:a16="http://schemas.microsoft.com/office/drawing/2014/main" id="{8D12BCF7-8685-4291-A397-CCDAAFD88313}"/>
              </a:ext>
            </a:extLst>
          </p:cNvPr>
          <p:cNvSpPr>
            <a:spLocks/>
          </p:cNvSpPr>
          <p:nvPr/>
        </p:nvSpPr>
        <p:spPr bwMode="auto">
          <a:xfrm>
            <a:off x="3554389" y="933120"/>
            <a:ext cx="292100" cy="512763"/>
          </a:xfrm>
          <a:custGeom>
            <a:avLst/>
            <a:gdLst>
              <a:gd name="T0" fmla="*/ 88 w 218"/>
              <a:gd name="T1" fmla="*/ 225 h 383"/>
              <a:gd name="T2" fmla="*/ 27 w 218"/>
              <a:gd name="T3" fmla="*/ 287 h 383"/>
              <a:gd name="T4" fmla="*/ 27 w 218"/>
              <a:gd name="T5" fmla="*/ 383 h 383"/>
              <a:gd name="T6" fmla="*/ 170 w 218"/>
              <a:gd name="T7" fmla="*/ 239 h 383"/>
              <a:gd name="T8" fmla="*/ 218 w 218"/>
              <a:gd name="T9" fmla="*/ 192 h 383"/>
              <a:gd name="T10" fmla="*/ 170 w 218"/>
              <a:gd name="T11" fmla="*/ 144 h 383"/>
              <a:gd name="T12" fmla="*/ 27 w 218"/>
              <a:gd name="T13" fmla="*/ 0 h 383"/>
              <a:gd name="T14" fmla="*/ 27 w 218"/>
              <a:gd name="T15" fmla="*/ 96 h 383"/>
              <a:gd name="T16" fmla="*/ 125 w 218"/>
              <a:gd name="T17" fmla="*/ 1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383">
                <a:moveTo>
                  <a:pt x="88" y="225"/>
                </a:moveTo>
                <a:cubicBezTo>
                  <a:pt x="27" y="287"/>
                  <a:pt x="27" y="287"/>
                  <a:pt x="27" y="287"/>
                </a:cubicBezTo>
                <a:cubicBezTo>
                  <a:pt x="0" y="314"/>
                  <a:pt x="0" y="356"/>
                  <a:pt x="27" y="383"/>
                </a:cubicBezTo>
                <a:cubicBezTo>
                  <a:pt x="170" y="239"/>
                  <a:pt x="170" y="239"/>
                  <a:pt x="170" y="239"/>
                </a:cubicBezTo>
                <a:cubicBezTo>
                  <a:pt x="218" y="192"/>
                  <a:pt x="218" y="192"/>
                  <a:pt x="218" y="192"/>
                </a:cubicBezTo>
                <a:cubicBezTo>
                  <a:pt x="170" y="144"/>
                  <a:pt x="170" y="144"/>
                  <a:pt x="170" y="144"/>
                </a:cubicBezTo>
                <a:cubicBezTo>
                  <a:pt x="27" y="0"/>
                  <a:pt x="27" y="0"/>
                  <a:pt x="27" y="0"/>
                </a:cubicBezTo>
                <a:cubicBezTo>
                  <a:pt x="0" y="27"/>
                  <a:pt x="0" y="70"/>
                  <a:pt x="27" y="96"/>
                </a:cubicBezTo>
                <a:cubicBezTo>
                  <a:pt x="125" y="192"/>
                  <a:pt x="125" y="192"/>
                  <a:pt x="125" y="192"/>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pPr defTabSz="914400">
              <a:defRPr/>
            </a:pPr>
            <a:endParaRPr lang="it-IT" sz="1800" kern="0">
              <a:solidFill>
                <a:srgbClr val="000000"/>
              </a:solidFill>
              <a:latin typeface="UniCredit (Body)"/>
            </a:endParaRPr>
          </a:p>
        </p:txBody>
      </p:sp>
      <p:sp>
        <p:nvSpPr>
          <p:cNvPr id="46" name="Freeform 21">
            <a:extLst>
              <a:ext uri="{FF2B5EF4-FFF2-40B4-BE49-F238E27FC236}">
                <a16:creationId xmlns:a16="http://schemas.microsoft.com/office/drawing/2014/main" id="{147A4099-F52F-4858-ABC0-487047A84233}"/>
              </a:ext>
            </a:extLst>
          </p:cNvPr>
          <p:cNvSpPr>
            <a:spLocks/>
          </p:cNvSpPr>
          <p:nvPr/>
        </p:nvSpPr>
        <p:spPr bwMode="auto">
          <a:xfrm>
            <a:off x="5262493" y="941014"/>
            <a:ext cx="292100" cy="512763"/>
          </a:xfrm>
          <a:custGeom>
            <a:avLst/>
            <a:gdLst>
              <a:gd name="T0" fmla="*/ 88 w 218"/>
              <a:gd name="T1" fmla="*/ 225 h 383"/>
              <a:gd name="T2" fmla="*/ 27 w 218"/>
              <a:gd name="T3" fmla="*/ 287 h 383"/>
              <a:gd name="T4" fmla="*/ 27 w 218"/>
              <a:gd name="T5" fmla="*/ 383 h 383"/>
              <a:gd name="T6" fmla="*/ 170 w 218"/>
              <a:gd name="T7" fmla="*/ 239 h 383"/>
              <a:gd name="T8" fmla="*/ 218 w 218"/>
              <a:gd name="T9" fmla="*/ 192 h 383"/>
              <a:gd name="T10" fmla="*/ 170 w 218"/>
              <a:gd name="T11" fmla="*/ 144 h 383"/>
              <a:gd name="T12" fmla="*/ 27 w 218"/>
              <a:gd name="T13" fmla="*/ 0 h 383"/>
              <a:gd name="T14" fmla="*/ 27 w 218"/>
              <a:gd name="T15" fmla="*/ 96 h 383"/>
              <a:gd name="T16" fmla="*/ 125 w 218"/>
              <a:gd name="T17" fmla="*/ 1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383">
                <a:moveTo>
                  <a:pt x="88" y="225"/>
                </a:moveTo>
                <a:cubicBezTo>
                  <a:pt x="27" y="287"/>
                  <a:pt x="27" y="287"/>
                  <a:pt x="27" y="287"/>
                </a:cubicBezTo>
                <a:cubicBezTo>
                  <a:pt x="0" y="314"/>
                  <a:pt x="0" y="356"/>
                  <a:pt x="27" y="383"/>
                </a:cubicBezTo>
                <a:cubicBezTo>
                  <a:pt x="170" y="239"/>
                  <a:pt x="170" y="239"/>
                  <a:pt x="170" y="239"/>
                </a:cubicBezTo>
                <a:cubicBezTo>
                  <a:pt x="218" y="192"/>
                  <a:pt x="218" y="192"/>
                  <a:pt x="218" y="192"/>
                </a:cubicBezTo>
                <a:cubicBezTo>
                  <a:pt x="170" y="144"/>
                  <a:pt x="170" y="144"/>
                  <a:pt x="170" y="144"/>
                </a:cubicBezTo>
                <a:cubicBezTo>
                  <a:pt x="27" y="0"/>
                  <a:pt x="27" y="0"/>
                  <a:pt x="27" y="0"/>
                </a:cubicBezTo>
                <a:cubicBezTo>
                  <a:pt x="0" y="27"/>
                  <a:pt x="0" y="70"/>
                  <a:pt x="27" y="96"/>
                </a:cubicBezTo>
                <a:cubicBezTo>
                  <a:pt x="125" y="192"/>
                  <a:pt x="125" y="192"/>
                  <a:pt x="125" y="192"/>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pPr defTabSz="914400">
              <a:defRPr/>
            </a:pPr>
            <a:endParaRPr lang="it-IT" sz="1800" kern="0">
              <a:solidFill>
                <a:srgbClr val="000000"/>
              </a:solidFill>
              <a:latin typeface="UniCredit (Body)"/>
            </a:endParaRPr>
          </a:p>
        </p:txBody>
      </p:sp>
      <p:sp>
        <p:nvSpPr>
          <p:cNvPr id="47" name="Freeform 21">
            <a:extLst>
              <a:ext uri="{FF2B5EF4-FFF2-40B4-BE49-F238E27FC236}">
                <a16:creationId xmlns:a16="http://schemas.microsoft.com/office/drawing/2014/main" id="{AC5EB9FA-C60D-447B-AADE-0858805AB884}"/>
              </a:ext>
            </a:extLst>
          </p:cNvPr>
          <p:cNvSpPr>
            <a:spLocks/>
          </p:cNvSpPr>
          <p:nvPr/>
        </p:nvSpPr>
        <p:spPr bwMode="auto">
          <a:xfrm>
            <a:off x="6958431" y="933119"/>
            <a:ext cx="292100" cy="512763"/>
          </a:xfrm>
          <a:custGeom>
            <a:avLst/>
            <a:gdLst>
              <a:gd name="T0" fmla="*/ 88 w 218"/>
              <a:gd name="T1" fmla="*/ 225 h 383"/>
              <a:gd name="T2" fmla="*/ 27 w 218"/>
              <a:gd name="T3" fmla="*/ 287 h 383"/>
              <a:gd name="T4" fmla="*/ 27 w 218"/>
              <a:gd name="T5" fmla="*/ 383 h 383"/>
              <a:gd name="T6" fmla="*/ 170 w 218"/>
              <a:gd name="T7" fmla="*/ 239 h 383"/>
              <a:gd name="T8" fmla="*/ 218 w 218"/>
              <a:gd name="T9" fmla="*/ 192 h 383"/>
              <a:gd name="T10" fmla="*/ 170 w 218"/>
              <a:gd name="T11" fmla="*/ 144 h 383"/>
              <a:gd name="T12" fmla="*/ 27 w 218"/>
              <a:gd name="T13" fmla="*/ 0 h 383"/>
              <a:gd name="T14" fmla="*/ 27 w 218"/>
              <a:gd name="T15" fmla="*/ 96 h 383"/>
              <a:gd name="T16" fmla="*/ 125 w 218"/>
              <a:gd name="T17" fmla="*/ 1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383">
                <a:moveTo>
                  <a:pt x="88" y="225"/>
                </a:moveTo>
                <a:cubicBezTo>
                  <a:pt x="27" y="287"/>
                  <a:pt x="27" y="287"/>
                  <a:pt x="27" y="287"/>
                </a:cubicBezTo>
                <a:cubicBezTo>
                  <a:pt x="0" y="314"/>
                  <a:pt x="0" y="356"/>
                  <a:pt x="27" y="383"/>
                </a:cubicBezTo>
                <a:cubicBezTo>
                  <a:pt x="170" y="239"/>
                  <a:pt x="170" y="239"/>
                  <a:pt x="170" y="239"/>
                </a:cubicBezTo>
                <a:cubicBezTo>
                  <a:pt x="218" y="192"/>
                  <a:pt x="218" y="192"/>
                  <a:pt x="218" y="192"/>
                </a:cubicBezTo>
                <a:cubicBezTo>
                  <a:pt x="170" y="144"/>
                  <a:pt x="170" y="144"/>
                  <a:pt x="170" y="144"/>
                </a:cubicBezTo>
                <a:cubicBezTo>
                  <a:pt x="27" y="0"/>
                  <a:pt x="27" y="0"/>
                  <a:pt x="27" y="0"/>
                </a:cubicBezTo>
                <a:cubicBezTo>
                  <a:pt x="0" y="27"/>
                  <a:pt x="0" y="70"/>
                  <a:pt x="27" y="96"/>
                </a:cubicBezTo>
                <a:cubicBezTo>
                  <a:pt x="125" y="192"/>
                  <a:pt x="125" y="192"/>
                  <a:pt x="125" y="192"/>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pPr defTabSz="914400">
              <a:defRPr/>
            </a:pPr>
            <a:endParaRPr lang="it-IT" sz="1800" kern="0">
              <a:solidFill>
                <a:srgbClr val="000000"/>
              </a:solidFill>
              <a:latin typeface="UniCredit (Body)"/>
            </a:endParaRPr>
          </a:p>
        </p:txBody>
      </p:sp>
      <p:sp>
        <p:nvSpPr>
          <p:cNvPr id="49" name="Freeform 49">
            <a:extLst>
              <a:ext uri="{FF2B5EF4-FFF2-40B4-BE49-F238E27FC236}">
                <a16:creationId xmlns:a16="http://schemas.microsoft.com/office/drawing/2014/main" id="{AE2A7702-7B48-4312-9749-C1A8390D43DC}"/>
              </a:ext>
            </a:extLst>
          </p:cNvPr>
          <p:cNvSpPr>
            <a:spLocks noChangeAspect="1" noEditPoints="1"/>
          </p:cNvSpPr>
          <p:nvPr/>
        </p:nvSpPr>
        <p:spPr bwMode="auto">
          <a:xfrm>
            <a:off x="2610437" y="4345003"/>
            <a:ext cx="513000" cy="513000"/>
          </a:xfrm>
          <a:custGeom>
            <a:avLst/>
            <a:gdLst>
              <a:gd name="T0" fmla="*/ 1754 w 3968"/>
              <a:gd name="T1" fmla="*/ 2204 h 3968"/>
              <a:gd name="T2" fmla="*/ 3518 w 3968"/>
              <a:gd name="T3" fmla="*/ 2209 h 3968"/>
              <a:gd name="T4" fmla="*/ 3503 w 3968"/>
              <a:gd name="T5" fmla="*/ 2438 h 3968"/>
              <a:gd name="T6" fmla="*/ 3459 w 3968"/>
              <a:gd name="T7" fmla="*/ 2659 h 3968"/>
              <a:gd name="T8" fmla="*/ 3390 w 3968"/>
              <a:gd name="T9" fmla="*/ 2869 h 3968"/>
              <a:gd name="T10" fmla="*/ 3296 w 3968"/>
              <a:gd name="T11" fmla="*/ 3065 h 3968"/>
              <a:gd name="T12" fmla="*/ 3178 w 3968"/>
              <a:gd name="T13" fmla="*/ 3248 h 3968"/>
              <a:gd name="T14" fmla="*/ 3040 w 3968"/>
              <a:gd name="T15" fmla="*/ 3414 h 3968"/>
              <a:gd name="T16" fmla="*/ 2882 w 3968"/>
              <a:gd name="T17" fmla="*/ 3562 h 3968"/>
              <a:gd name="T18" fmla="*/ 2708 w 3968"/>
              <a:gd name="T19" fmla="*/ 3690 h 3968"/>
              <a:gd name="T20" fmla="*/ 2519 w 3968"/>
              <a:gd name="T21" fmla="*/ 3796 h 3968"/>
              <a:gd name="T22" fmla="*/ 2315 w 3968"/>
              <a:gd name="T23" fmla="*/ 3878 h 3968"/>
              <a:gd name="T24" fmla="*/ 2099 w 3968"/>
              <a:gd name="T25" fmla="*/ 3935 h 3968"/>
              <a:gd name="T26" fmla="*/ 1874 w 3968"/>
              <a:gd name="T27" fmla="*/ 3964 h 3968"/>
              <a:gd name="T28" fmla="*/ 1644 w 3968"/>
              <a:gd name="T29" fmla="*/ 3964 h 3968"/>
              <a:gd name="T30" fmla="*/ 1418 w 3968"/>
              <a:gd name="T31" fmla="*/ 3935 h 3968"/>
              <a:gd name="T32" fmla="*/ 1202 w 3968"/>
              <a:gd name="T33" fmla="*/ 3878 h 3968"/>
              <a:gd name="T34" fmla="*/ 999 w 3968"/>
              <a:gd name="T35" fmla="*/ 3796 h 3968"/>
              <a:gd name="T36" fmla="*/ 810 w 3968"/>
              <a:gd name="T37" fmla="*/ 3690 h 3968"/>
              <a:gd name="T38" fmla="*/ 635 w 3968"/>
              <a:gd name="T39" fmla="*/ 3562 h 3968"/>
              <a:gd name="T40" fmla="*/ 478 w 3968"/>
              <a:gd name="T41" fmla="*/ 3414 h 3968"/>
              <a:gd name="T42" fmla="*/ 339 w 3968"/>
              <a:gd name="T43" fmla="*/ 3248 h 3968"/>
              <a:gd name="T44" fmla="*/ 222 w 3968"/>
              <a:gd name="T45" fmla="*/ 3065 h 3968"/>
              <a:gd name="T46" fmla="*/ 127 w 3968"/>
              <a:gd name="T47" fmla="*/ 2869 h 3968"/>
              <a:gd name="T48" fmla="*/ 58 w 3968"/>
              <a:gd name="T49" fmla="*/ 2659 h 3968"/>
              <a:gd name="T50" fmla="*/ 15 w 3968"/>
              <a:gd name="T51" fmla="*/ 2438 h 3968"/>
              <a:gd name="T52" fmla="*/ 0 w 3968"/>
              <a:gd name="T53" fmla="*/ 2209 h 3968"/>
              <a:gd name="T54" fmla="*/ 15 w 3968"/>
              <a:gd name="T55" fmla="*/ 1980 h 3968"/>
              <a:gd name="T56" fmla="*/ 58 w 3968"/>
              <a:gd name="T57" fmla="*/ 1761 h 3968"/>
              <a:gd name="T58" fmla="*/ 127 w 3968"/>
              <a:gd name="T59" fmla="*/ 1551 h 3968"/>
              <a:gd name="T60" fmla="*/ 222 w 3968"/>
              <a:gd name="T61" fmla="*/ 1355 h 3968"/>
              <a:gd name="T62" fmla="*/ 338 w 3968"/>
              <a:gd name="T63" fmla="*/ 1172 h 3968"/>
              <a:gd name="T64" fmla="*/ 476 w 3968"/>
              <a:gd name="T65" fmla="*/ 1006 h 3968"/>
              <a:gd name="T66" fmla="*/ 633 w 3968"/>
              <a:gd name="T67" fmla="*/ 858 h 3968"/>
              <a:gd name="T68" fmla="*/ 807 w 3968"/>
              <a:gd name="T69" fmla="*/ 730 h 3968"/>
              <a:gd name="T70" fmla="*/ 996 w 3968"/>
              <a:gd name="T71" fmla="*/ 624 h 3968"/>
              <a:gd name="T72" fmla="*/ 1200 w 3968"/>
              <a:gd name="T73" fmla="*/ 541 h 3968"/>
              <a:gd name="T74" fmla="*/ 1415 w 3968"/>
              <a:gd name="T75" fmla="*/ 484 h 3968"/>
              <a:gd name="T76" fmla="*/ 1639 w 3968"/>
              <a:gd name="T77" fmla="*/ 454 h 3968"/>
              <a:gd name="T78" fmla="*/ 2210 w 3968"/>
              <a:gd name="T79" fmla="*/ 0 h 3968"/>
              <a:gd name="T80" fmla="*/ 2439 w 3968"/>
              <a:gd name="T81" fmla="*/ 14 h 3968"/>
              <a:gd name="T82" fmla="*/ 2658 w 3968"/>
              <a:gd name="T83" fmla="*/ 58 h 3968"/>
              <a:gd name="T84" fmla="*/ 2868 w 3968"/>
              <a:gd name="T85" fmla="*/ 127 h 3968"/>
              <a:gd name="T86" fmla="*/ 3064 w 3968"/>
              <a:gd name="T87" fmla="*/ 221 h 3968"/>
              <a:gd name="T88" fmla="*/ 3247 w 3968"/>
              <a:gd name="T89" fmla="*/ 338 h 3968"/>
              <a:gd name="T90" fmla="*/ 3413 w 3968"/>
              <a:gd name="T91" fmla="*/ 476 h 3968"/>
              <a:gd name="T92" fmla="*/ 3561 w 3968"/>
              <a:gd name="T93" fmla="*/ 632 h 3968"/>
              <a:gd name="T94" fmla="*/ 3688 w 3968"/>
              <a:gd name="T95" fmla="*/ 807 h 3968"/>
              <a:gd name="T96" fmla="*/ 3795 w 3968"/>
              <a:gd name="T97" fmla="*/ 996 h 3968"/>
              <a:gd name="T98" fmla="*/ 3878 w 3968"/>
              <a:gd name="T99" fmla="*/ 1200 h 3968"/>
              <a:gd name="T100" fmla="*/ 3935 w 3968"/>
              <a:gd name="T101" fmla="*/ 1414 h 3968"/>
              <a:gd name="T102" fmla="*/ 3965 w 3968"/>
              <a:gd name="T103" fmla="*/ 1638 h 3968"/>
              <a:gd name="T104" fmla="*/ 2205 w 3968"/>
              <a:gd name="T105" fmla="*/ 1753 h 3968"/>
              <a:gd name="T106" fmla="*/ 2207 w 3968"/>
              <a:gd name="T107" fmla="*/ 0 h 3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8" h="3968">
                <a:moveTo>
                  <a:pt x="1754" y="450"/>
                </a:moveTo>
                <a:lnTo>
                  <a:pt x="1754" y="2204"/>
                </a:lnTo>
                <a:lnTo>
                  <a:pt x="3518" y="2204"/>
                </a:lnTo>
                <a:lnTo>
                  <a:pt x="3518" y="2209"/>
                </a:lnTo>
                <a:lnTo>
                  <a:pt x="3514" y="2324"/>
                </a:lnTo>
                <a:lnTo>
                  <a:pt x="3503" y="2438"/>
                </a:lnTo>
                <a:lnTo>
                  <a:pt x="3485" y="2550"/>
                </a:lnTo>
                <a:lnTo>
                  <a:pt x="3459" y="2659"/>
                </a:lnTo>
                <a:lnTo>
                  <a:pt x="3428" y="2766"/>
                </a:lnTo>
                <a:lnTo>
                  <a:pt x="3390" y="2869"/>
                </a:lnTo>
                <a:lnTo>
                  <a:pt x="3345" y="2969"/>
                </a:lnTo>
                <a:lnTo>
                  <a:pt x="3296" y="3065"/>
                </a:lnTo>
                <a:lnTo>
                  <a:pt x="3240" y="3158"/>
                </a:lnTo>
                <a:lnTo>
                  <a:pt x="3178" y="3248"/>
                </a:lnTo>
                <a:lnTo>
                  <a:pt x="3112" y="3333"/>
                </a:lnTo>
                <a:lnTo>
                  <a:pt x="3040" y="3414"/>
                </a:lnTo>
                <a:lnTo>
                  <a:pt x="2964" y="3490"/>
                </a:lnTo>
                <a:lnTo>
                  <a:pt x="2882" y="3562"/>
                </a:lnTo>
                <a:lnTo>
                  <a:pt x="2798" y="3629"/>
                </a:lnTo>
                <a:lnTo>
                  <a:pt x="2708" y="3690"/>
                </a:lnTo>
                <a:lnTo>
                  <a:pt x="2615" y="3746"/>
                </a:lnTo>
                <a:lnTo>
                  <a:pt x="2519" y="3796"/>
                </a:lnTo>
                <a:lnTo>
                  <a:pt x="2418" y="3841"/>
                </a:lnTo>
                <a:lnTo>
                  <a:pt x="2315" y="3878"/>
                </a:lnTo>
                <a:lnTo>
                  <a:pt x="2208" y="3910"/>
                </a:lnTo>
                <a:lnTo>
                  <a:pt x="2099" y="3935"/>
                </a:lnTo>
                <a:lnTo>
                  <a:pt x="1988" y="3953"/>
                </a:lnTo>
                <a:lnTo>
                  <a:pt x="1874" y="3964"/>
                </a:lnTo>
                <a:lnTo>
                  <a:pt x="1759" y="3968"/>
                </a:lnTo>
                <a:lnTo>
                  <a:pt x="1644" y="3964"/>
                </a:lnTo>
                <a:lnTo>
                  <a:pt x="1530" y="3953"/>
                </a:lnTo>
                <a:lnTo>
                  <a:pt x="1418" y="3935"/>
                </a:lnTo>
                <a:lnTo>
                  <a:pt x="1309" y="3910"/>
                </a:lnTo>
                <a:lnTo>
                  <a:pt x="1202" y="3878"/>
                </a:lnTo>
                <a:lnTo>
                  <a:pt x="1099" y="3841"/>
                </a:lnTo>
                <a:lnTo>
                  <a:pt x="999" y="3796"/>
                </a:lnTo>
                <a:lnTo>
                  <a:pt x="903" y="3746"/>
                </a:lnTo>
                <a:lnTo>
                  <a:pt x="810" y="3690"/>
                </a:lnTo>
                <a:lnTo>
                  <a:pt x="720" y="3629"/>
                </a:lnTo>
                <a:lnTo>
                  <a:pt x="635" y="3562"/>
                </a:lnTo>
                <a:lnTo>
                  <a:pt x="554" y="3490"/>
                </a:lnTo>
                <a:lnTo>
                  <a:pt x="478" y="3414"/>
                </a:lnTo>
                <a:lnTo>
                  <a:pt x="406" y="3333"/>
                </a:lnTo>
                <a:lnTo>
                  <a:pt x="339" y="3248"/>
                </a:lnTo>
                <a:lnTo>
                  <a:pt x="278" y="3158"/>
                </a:lnTo>
                <a:lnTo>
                  <a:pt x="222" y="3065"/>
                </a:lnTo>
                <a:lnTo>
                  <a:pt x="172" y="2969"/>
                </a:lnTo>
                <a:lnTo>
                  <a:pt x="127" y="2869"/>
                </a:lnTo>
                <a:lnTo>
                  <a:pt x="90" y="2766"/>
                </a:lnTo>
                <a:lnTo>
                  <a:pt x="58" y="2659"/>
                </a:lnTo>
                <a:lnTo>
                  <a:pt x="33" y="2550"/>
                </a:lnTo>
                <a:lnTo>
                  <a:pt x="15" y="2438"/>
                </a:lnTo>
                <a:lnTo>
                  <a:pt x="4" y="2324"/>
                </a:lnTo>
                <a:lnTo>
                  <a:pt x="0" y="2209"/>
                </a:lnTo>
                <a:lnTo>
                  <a:pt x="4" y="2094"/>
                </a:lnTo>
                <a:lnTo>
                  <a:pt x="15" y="1980"/>
                </a:lnTo>
                <a:lnTo>
                  <a:pt x="33" y="1869"/>
                </a:lnTo>
                <a:lnTo>
                  <a:pt x="58" y="1761"/>
                </a:lnTo>
                <a:lnTo>
                  <a:pt x="90" y="1654"/>
                </a:lnTo>
                <a:lnTo>
                  <a:pt x="127" y="1551"/>
                </a:lnTo>
                <a:lnTo>
                  <a:pt x="171" y="1450"/>
                </a:lnTo>
                <a:lnTo>
                  <a:pt x="222" y="1355"/>
                </a:lnTo>
                <a:lnTo>
                  <a:pt x="278" y="1261"/>
                </a:lnTo>
                <a:lnTo>
                  <a:pt x="338" y="1172"/>
                </a:lnTo>
                <a:lnTo>
                  <a:pt x="405" y="1087"/>
                </a:lnTo>
                <a:lnTo>
                  <a:pt x="476" y="1006"/>
                </a:lnTo>
                <a:lnTo>
                  <a:pt x="553" y="929"/>
                </a:lnTo>
                <a:lnTo>
                  <a:pt x="633" y="858"/>
                </a:lnTo>
                <a:lnTo>
                  <a:pt x="718" y="791"/>
                </a:lnTo>
                <a:lnTo>
                  <a:pt x="807" y="730"/>
                </a:lnTo>
                <a:lnTo>
                  <a:pt x="899" y="675"/>
                </a:lnTo>
                <a:lnTo>
                  <a:pt x="996" y="624"/>
                </a:lnTo>
                <a:lnTo>
                  <a:pt x="1096" y="580"/>
                </a:lnTo>
                <a:lnTo>
                  <a:pt x="1200" y="541"/>
                </a:lnTo>
                <a:lnTo>
                  <a:pt x="1305" y="510"/>
                </a:lnTo>
                <a:lnTo>
                  <a:pt x="1415" y="484"/>
                </a:lnTo>
                <a:lnTo>
                  <a:pt x="1525" y="466"/>
                </a:lnTo>
                <a:lnTo>
                  <a:pt x="1639" y="454"/>
                </a:lnTo>
                <a:lnTo>
                  <a:pt x="1754" y="450"/>
                </a:lnTo>
                <a:close/>
                <a:moveTo>
                  <a:pt x="2210" y="0"/>
                </a:moveTo>
                <a:lnTo>
                  <a:pt x="2325" y="3"/>
                </a:lnTo>
                <a:lnTo>
                  <a:pt x="2439" y="14"/>
                </a:lnTo>
                <a:lnTo>
                  <a:pt x="2550" y="32"/>
                </a:lnTo>
                <a:lnTo>
                  <a:pt x="2658" y="58"/>
                </a:lnTo>
                <a:lnTo>
                  <a:pt x="2765" y="89"/>
                </a:lnTo>
                <a:lnTo>
                  <a:pt x="2868" y="127"/>
                </a:lnTo>
                <a:lnTo>
                  <a:pt x="2968" y="172"/>
                </a:lnTo>
                <a:lnTo>
                  <a:pt x="3064" y="221"/>
                </a:lnTo>
                <a:lnTo>
                  <a:pt x="3158" y="277"/>
                </a:lnTo>
                <a:lnTo>
                  <a:pt x="3247" y="338"/>
                </a:lnTo>
                <a:lnTo>
                  <a:pt x="3332" y="404"/>
                </a:lnTo>
                <a:lnTo>
                  <a:pt x="3413" y="476"/>
                </a:lnTo>
                <a:lnTo>
                  <a:pt x="3490" y="552"/>
                </a:lnTo>
                <a:lnTo>
                  <a:pt x="3561" y="632"/>
                </a:lnTo>
                <a:lnTo>
                  <a:pt x="3628" y="717"/>
                </a:lnTo>
                <a:lnTo>
                  <a:pt x="3688" y="807"/>
                </a:lnTo>
                <a:lnTo>
                  <a:pt x="3744" y="900"/>
                </a:lnTo>
                <a:lnTo>
                  <a:pt x="3795" y="996"/>
                </a:lnTo>
                <a:lnTo>
                  <a:pt x="3839" y="1096"/>
                </a:lnTo>
                <a:lnTo>
                  <a:pt x="3878" y="1200"/>
                </a:lnTo>
                <a:lnTo>
                  <a:pt x="3909" y="1305"/>
                </a:lnTo>
                <a:lnTo>
                  <a:pt x="3935" y="1414"/>
                </a:lnTo>
                <a:lnTo>
                  <a:pt x="3953" y="1524"/>
                </a:lnTo>
                <a:lnTo>
                  <a:pt x="3965" y="1638"/>
                </a:lnTo>
                <a:lnTo>
                  <a:pt x="3968" y="1753"/>
                </a:lnTo>
                <a:lnTo>
                  <a:pt x="2205" y="1753"/>
                </a:lnTo>
                <a:lnTo>
                  <a:pt x="2205" y="0"/>
                </a:lnTo>
                <a:lnTo>
                  <a:pt x="2207" y="0"/>
                </a:lnTo>
                <a:lnTo>
                  <a:pt x="2210" y="0"/>
                </a:lnTo>
                <a:close/>
              </a:path>
            </a:pathLst>
          </a:custGeom>
          <a:solidFill>
            <a:schemeClr val="accent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it-IT" sz="1013"/>
          </a:p>
        </p:txBody>
      </p:sp>
      <p:sp>
        <p:nvSpPr>
          <p:cNvPr id="50" name="Freeform 7">
            <a:extLst>
              <a:ext uri="{FF2B5EF4-FFF2-40B4-BE49-F238E27FC236}">
                <a16:creationId xmlns:a16="http://schemas.microsoft.com/office/drawing/2014/main" id="{63F0177F-4DCA-4CE5-9D67-7E381ECF2B38}"/>
              </a:ext>
            </a:extLst>
          </p:cNvPr>
          <p:cNvSpPr>
            <a:spLocks noChangeAspect="1" noEditPoints="1"/>
          </p:cNvSpPr>
          <p:nvPr/>
        </p:nvSpPr>
        <p:spPr bwMode="auto">
          <a:xfrm>
            <a:off x="4266547" y="4368193"/>
            <a:ext cx="513000" cy="513000"/>
          </a:xfrm>
          <a:custGeom>
            <a:avLst/>
            <a:gdLst>
              <a:gd name="T0" fmla="*/ 993 w 3968"/>
              <a:gd name="T1" fmla="*/ 2975 h 3968"/>
              <a:gd name="T2" fmla="*/ 978 w 3968"/>
              <a:gd name="T3" fmla="*/ 3145 h 3968"/>
              <a:gd name="T4" fmla="*/ 936 w 3968"/>
              <a:gd name="T5" fmla="*/ 3305 h 3968"/>
              <a:gd name="T6" fmla="*/ 870 w 3968"/>
              <a:gd name="T7" fmla="*/ 3453 h 3968"/>
              <a:gd name="T8" fmla="*/ 782 w 3968"/>
              <a:gd name="T9" fmla="*/ 3587 h 3968"/>
              <a:gd name="T10" fmla="*/ 673 w 3968"/>
              <a:gd name="T11" fmla="*/ 3705 h 3968"/>
              <a:gd name="T12" fmla="*/ 547 w 3968"/>
              <a:gd name="T13" fmla="*/ 3804 h 3968"/>
              <a:gd name="T14" fmla="*/ 405 w 3968"/>
              <a:gd name="T15" fmla="*/ 3882 h 3968"/>
              <a:gd name="T16" fmla="*/ 251 w 3968"/>
              <a:gd name="T17" fmla="*/ 3936 h 3968"/>
              <a:gd name="T18" fmla="*/ 86 w 3968"/>
              <a:gd name="T19" fmla="*/ 3964 h 3968"/>
              <a:gd name="T20" fmla="*/ 0 w 3968"/>
              <a:gd name="T21" fmla="*/ 2975 h 3968"/>
              <a:gd name="T22" fmla="*/ 15 w 3968"/>
              <a:gd name="T23" fmla="*/ 2807 h 3968"/>
              <a:gd name="T24" fmla="*/ 56 w 3968"/>
              <a:gd name="T25" fmla="*/ 2647 h 3968"/>
              <a:gd name="T26" fmla="*/ 122 w 3968"/>
              <a:gd name="T27" fmla="*/ 2499 h 3968"/>
              <a:gd name="T28" fmla="*/ 211 w 3968"/>
              <a:gd name="T29" fmla="*/ 2364 h 3968"/>
              <a:gd name="T30" fmla="*/ 320 w 3968"/>
              <a:gd name="T31" fmla="*/ 2247 h 3968"/>
              <a:gd name="T32" fmla="*/ 446 w 3968"/>
              <a:gd name="T33" fmla="*/ 2147 h 3968"/>
              <a:gd name="T34" fmla="*/ 588 w 3968"/>
              <a:gd name="T35" fmla="*/ 2070 h 3968"/>
              <a:gd name="T36" fmla="*/ 742 w 3968"/>
              <a:gd name="T37" fmla="*/ 2015 h 3968"/>
              <a:gd name="T38" fmla="*/ 907 w 3968"/>
              <a:gd name="T39" fmla="*/ 1987 h 3968"/>
              <a:gd name="T40" fmla="*/ 2480 w 3968"/>
              <a:gd name="T41" fmla="*/ 744 h 3968"/>
              <a:gd name="T42" fmla="*/ 2476 w 3968"/>
              <a:gd name="T43" fmla="*/ 3061 h 3968"/>
              <a:gd name="T44" fmla="*/ 2448 w 3968"/>
              <a:gd name="T45" fmla="*/ 3226 h 3968"/>
              <a:gd name="T46" fmla="*/ 2394 w 3968"/>
              <a:gd name="T47" fmla="*/ 3380 h 3968"/>
              <a:gd name="T48" fmla="*/ 2316 w 3968"/>
              <a:gd name="T49" fmla="*/ 3522 h 3968"/>
              <a:gd name="T50" fmla="*/ 2217 w 3968"/>
              <a:gd name="T51" fmla="*/ 3648 h 3968"/>
              <a:gd name="T52" fmla="*/ 2099 w 3968"/>
              <a:gd name="T53" fmla="*/ 3757 h 3968"/>
              <a:gd name="T54" fmla="*/ 1966 w 3968"/>
              <a:gd name="T55" fmla="*/ 3846 h 3968"/>
              <a:gd name="T56" fmla="*/ 1817 w 3968"/>
              <a:gd name="T57" fmla="*/ 3912 h 3968"/>
              <a:gd name="T58" fmla="*/ 1657 w 3968"/>
              <a:gd name="T59" fmla="*/ 3953 h 3968"/>
              <a:gd name="T60" fmla="*/ 1488 w 3968"/>
              <a:gd name="T61" fmla="*/ 3968 h 3968"/>
              <a:gd name="T62" fmla="*/ 1492 w 3968"/>
              <a:gd name="T63" fmla="*/ 1650 h 3968"/>
              <a:gd name="T64" fmla="*/ 1520 w 3968"/>
              <a:gd name="T65" fmla="*/ 1486 h 3968"/>
              <a:gd name="T66" fmla="*/ 1575 w 3968"/>
              <a:gd name="T67" fmla="*/ 1330 h 3968"/>
              <a:gd name="T68" fmla="*/ 1652 w 3968"/>
              <a:gd name="T69" fmla="*/ 1190 h 3968"/>
              <a:gd name="T70" fmla="*/ 1752 w 3968"/>
              <a:gd name="T71" fmla="*/ 1063 h 3968"/>
              <a:gd name="T72" fmla="*/ 1869 w 3968"/>
              <a:gd name="T73" fmla="*/ 955 h 3968"/>
              <a:gd name="T74" fmla="*/ 2002 w 3968"/>
              <a:gd name="T75" fmla="*/ 866 h 3968"/>
              <a:gd name="T76" fmla="*/ 2152 w 3968"/>
              <a:gd name="T77" fmla="*/ 800 h 3968"/>
              <a:gd name="T78" fmla="*/ 2312 w 3968"/>
              <a:gd name="T79" fmla="*/ 758 h 3968"/>
              <a:gd name="T80" fmla="*/ 2480 w 3968"/>
              <a:gd name="T81" fmla="*/ 744 h 3968"/>
              <a:gd name="T82" fmla="*/ 3968 w 3968"/>
              <a:gd name="T83" fmla="*/ 2975 h 3968"/>
              <a:gd name="T84" fmla="*/ 3954 w 3968"/>
              <a:gd name="T85" fmla="*/ 3145 h 3968"/>
              <a:gd name="T86" fmla="*/ 3913 w 3968"/>
              <a:gd name="T87" fmla="*/ 3305 h 3968"/>
              <a:gd name="T88" fmla="*/ 3846 w 3968"/>
              <a:gd name="T89" fmla="*/ 3453 h 3968"/>
              <a:gd name="T90" fmla="*/ 3758 w 3968"/>
              <a:gd name="T91" fmla="*/ 3587 h 3968"/>
              <a:gd name="T92" fmla="*/ 3648 w 3968"/>
              <a:gd name="T93" fmla="*/ 3705 h 3968"/>
              <a:gd name="T94" fmla="*/ 3522 w 3968"/>
              <a:gd name="T95" fmla="*/ 3804 h 3968"/>
              <a:gd name="T96" fmla="*/ 3381 w 3968"/>
              <a:gd name="T97" fmla="*/ 3882 h 3968"/>
              <a:gd name="T98" fmla="*/ 3227 w 3968"/>
              <a:gd name="T99" fmla="*/ 3936 h 3968"/>
              <a:gd name="T100" fmla="*/ 3062 w 3968"/>
              <a:gd name="T101" fmla="*/ 3964 h 3968"/>
              <a:gd name="T102" fmla="*/ 2977 w 3968"/>
              <a:gd name="T103" fmla="*/ 991 h 3968"/>
              <a:gd name="T104" fmla="*/ 2990 w 3968"/>
              <a:gd name="T105" fmla="*/ 823 h 3968"/>
              <a:gd name="T106" fmla="*/ 3033 w 3968"/>
              <a:gd name="T107" fmla="*/ 663 h 3968"/>
              <a:gd name="T108" fmla="*/ 3098 w 3968"/>
              <a:gd name="T109" fmla="*/ 515 h 3968"/>
              <a:gd name="T110" fmla="*/ 3187 w 3968"/>
              <a:gd name="T111" fmla="*/ 380 h 3968"/>
              <a:gd name="T112" fmla="*/ 3296 w 3968"/>
              <a:gd name="T113" fmla="*/ 263 h 3968"/>
              <a:gd name="T114" fmla="*/ 3422 w 3968"/>
              <a:gd name="T115" fmla="*/ 163 h 3968"/>
              <a:gd name="T116" fmla="*/ 3564 w 3968"/>
              <a:gd name="T117" fmla="*/ 86 h 3968"/>
              <a:gd name="T118" fmla="*/ 3718 w 3968"/>
              <a:gd name="T119" fmla="*/ 31 h 3968"/>
              <a:gd name="T120" fmla="*/ 3882 w 3968"/>
              <a:gd name="T121" fmla="*/ 3 h 3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68" h="3968">
                <a:moveTo>
                  <a:pt x="993" y="1984"/>
                </a:moveTo>
                <a:lnTo>
                  <a:pt x="993" y="2975"/>
                </a:lnTo>
                <a:lnTo>
                  <a:pt x="989" y="3061"/>
                </a:lnTo>
                <a:lnTo>
                  <a:pt x="978" y="3145"/>
                </a:lnTo>
                <a:lnTo>
                  <a:pt x="960" y="3226"/>
                </a:lnTo>
                <a:lnTo>
                  <a:pt x="936" y="3305"/>
                </a:lnTo>
                <a:lnTo>
                  <a:pt x="905" y="3380"/>
                </a:lnTo>
                <a:lnTo>
                  <a:pt x="870" y="3453"/>
                </a:lnTo>
                <a:lnTo>
                  <a:pt x="828" y="3522"/>
                </a:lnTo>
                <a:lnTo>
                  <a:pt x="782" y="3587"/>
                </a:lnTo>
                <a:lnTo>
                  <a:pt x="730" y="3648"/>
                </a:lnTo>
                <a:lnTo>
                  <a:pt x="673" y="3705"/>
                </a:lnTo>
                <a:lnTo>
                  <a:pt x="612" y="3757"/>
                </a:lnTo>
                <a:lnTo>
                  <a:pt x="547" y="3804"/>
                </a:lnTo>
                <a:lnTo>
                  <a:pt x="478" y="3846"/>
                </a:lnTo>
                <a:lnTo>
                  <a:pt x="405" y="3882"/>
                </a:lnTo>
                <a:lnTo>
                  <a:pt x="328" y="3912"/>
                </a:lnTo>
                <a:lnTo>
                  <a:pt x="251" y="3936"/>
                </a:lnTo>
                <a:lnTo>
                  <a:pt x="170" y="3953"/>
                </a:lnTo>
                <a:lnTo>
                  <a:pt x="86" y="3964"/>
                </a:lnTo>
                <a:lnTo>
                  <a:pt x="0" y="3968"/>
                </a:lnTo>
                <a:lnTo>
                  <a:pt x="0" y="2975"/>
                </a:lnTo>
                <a:lnTo>
                  <a:pt x="4" y="2890"/>
                </a:lnTo>
                <a:lnTo>
                  <a:pt x="15" y="2807"/>
                </a:lnTo>
                <a:lnTo>
                  <a:pt x="32" y="2726"/>
                </a:lnTo>
                <a:lnTo>
                  <a:pt x="56" y="2647"/>
                </a:lnTo>
                <a:lnTo>
                  <a:pt x="86" y="2572"/>
                </a:lnTo>
                <a:lnTo>
                  <a:pt x="122" y="2499"/>
                </a:lnTo>
                <a:lnTo>
                  <a:pt x="164" y="2430"/>
                </a:lnTo>
                <a:lnTo>
                  <a:pt x="211" y="2364"/>
                </a:lnTo>
                <a:lnTo>
                  <a:pt x="263" y="2304"/>
                </a:lnTo>
                <a:lnTo>
                  <a:pt x="320" y="2247"/>
                </a:lnTo>
                <a:lnTo>
                  <a:pt x="381" y="2195"/>
                </a:lnTo>
                <a:lnTo>
                  <a:pt x="446" y="2147"/>
                </a:lnTo>
                <a:lnTo>
                  <a:pt x="515" y="2106"/>
                </a:lnTo>
                <a:lnTo>
                  <a:pt x="588" y="2070"/>
                </a:lnTo>
                <a:lnTo>
                  <a:pt x="663" y="2040"/>
                </a:lnTo>
                <a:lnTo>
                  <a:pt x="742" y="2015"/>
                </a:lnTo>
                <a:lnTo>
                  <a:pt x="823" y="1998"/>
                </a:lnTo>
                <a:lnTo>
                  <a:pt x="907" y="1987"/>
                </a:lnTo>
                <a:lnTo>
                  <a:pt x="993" y="1984"/>
                </a:lnTo>
                <a:close/>
                <a:moveTo>
                  <a:pt x="2480" y="744"/>
                </a:moveTo>
                <a:lnTo>
                  <a:pt x="2480" y="2975"/>
                </a:lnTo>
                <a:lnTo>
                  <a:pt x="2476" y="3061"/>
                </a:lnTo>
                <a:lnTo>
                  <a:pt x="2465" y="3145"/>
                </a:lnTo>
                <a:lnTo>
                  <a:pt x="2448" y="3226"/>
                </a:lnTo>
                <a:lnTo>
                  <a:pt x="2424" y="3305"/>
                </a:lnTo>
                <a:lnTo>
                  <a:pt x="2394" y="3380"/>
                </a:lnTo>
                <a:lnTo>
                  <a:pt x="2358" y="3453"/>
                </a:lnTo>
                <a:lnTo>
                  <a:pt x="2316" y="3522"/>
                </a:lnTo>
                <a:lnTo>
                  <a:pt x="2269" y="3587"/>
                </a:lnTo>
                <a:lnTo>
                  <a:pt x="2217" y="3648"/>
                </a:lnTo>
                <a:lnTo>
                  <a:pt x="2161" y="3705"/>
                </a:lnTo>
                <a:lnTo>
                  <a:pt x="2099" y="3757"/>
                </a:lnTo>
                <a:lnTo>
                  <a:pt x="2034" y="3804"/>
                </a:lnTo>
                <a:lnTo>
                  <a:pt x="1966" y="3846"/>
                </a:lnTo>
                <a:lnTo>
                  <a:pt x="1893" y="3882"/>
                </a:lnTo>
                <a:lnTo>
                  <a:pt x="1817" y="3912"/>
                </a:lnTo>
                <a:lnTo>
                  <a:pt x="1738" y="3936"/>
                </a:lnTo>
                <a:lnTo>
                  <a:pt x="1657" y="3953"/>
                </a:lnTo>
                <a:lnTo>
                  <a:pt x="1573" y="3964"/>
                </a:lnTo>
                <a:lnTo>
                  <a:pt x="1488" y="3968"/>
                </a:lnTo>
                <a:lnTo>
                  <a:pt x="1488" y="1735"/>
                </a:lnTo>
                <a:lnTo>
                  <a:pt x="1492" y="1650"/>
                </a:lnTo>
                <a:lnTo>
                  <a:pt x="1503" y="1567"/>
                </a:lnTo>
                <a:lnTo>
                  <a:pt x="1520" y="1486"/>
                </a:lnTo>
                <a:lnTo>
                  <a:pt x="1544" y="1407"/>
                </a:lnTo>
                <a:lnTo>
                  <a:pt x="1575" y="1330"/>
                </a:lnTo>
                <a:lnTo>
                  <a:pt x="1611" y="1259"/>
                </a:lnTo>
                <a:lnTo>
                  <a:pt x="1652" y="1190"/>
                </a:lnTo>
                <a:lnTo>
                  <a:pt x="1699" y="1124"/>
                </a:lnTo>
                <a:lnTo>
                  <a:pt x="1752" y="1063"/>
                </a:lnTo>
                <a:lnTo>
                  <a:pt x="1807" y="1007"/>
                </a:lnTo>
                <a:lnTo>
                  <a:pt x="1869" y="955"/>
                </a:lnTo>
                <a:lnTo>
                  <a:pt x="1935" y="907"/>
                </a:lnTo>
                <a:lnTo>
                  <a:pt x="2002" y="866"/>
                </a:lnTo>
                <a:lnTo>
                  <a:pt x="2075" y="830"/>
                </a:lnTo>
                <a:lnTo>
                  <a:pt x="2152" y="800"/>
                </a:lnTo>
                <a:lnTo>
                  <a:pt x="2230" y="775"/>
                </a:lnTo>
                <a:lnTo>
                  <a:pt x="2312" y="758"/>
                </a:lnTo>
                <a:lnTo>
                  <a:pt x="2395" y="747"/>
                </a:lnTo>
                <a:lnTo>
                  <a:pt x="2480" y="744"/>
                </a:lnTo>
                <a:close/>
                <a:moveTo>
                  <a:pt x="3968" y="0"/>
                </a:moveTo>
                <a:lnTo>
                  <a:pt x="3968" y="2975"/>
                </a:lnTo>
                <a:lnTo>
                  <a:pt x="3965" y="3061"/>
                </a:lnTo>
                <a:lnTo>
                  <a:pt x="3954" y="3145"/>
                </a:lnTo>
                <a:lnTo>
                  <a:pt x="3937" y="3226"/>
                </a:lnTo>
                <a:lnTo>
                  <a:pt x="3913" y="3305"/>
                </a:lnTo>
                <a:lnTo>
                  <a:pt x="3882" y="3380"/>
                </a:lnTo>
                <a:lnTo>
                  <a:pt x="3846" y="3453"/>
                </a:lnTo>
                <a:lnTo>
                  <a:pt x="3805" y="3522"/>
                </a:lnTo>
                <a:lnTo>
                  <a:pt x="3758" y="3587"/>
                </a:lnTo>
                <a:lnTo>
                  <a:pt x="3705" y="3648"/>
                </a:lnTo>
                <a:lnTo>
                  <a:pt x="3648" y="3705"/>
                </a:lnTo>
                <a:lnTo>
                  <a:pt x="3588" y="3757"/>
                </a:lnTo>
                <a:lnTo>
                  <a:pt x="3522" y="3804"/>
                </a:lnTo>
                <a:lnTo>
                  <a:pt x="3453" y="3846"/>
                </a:lnTo>
                <a:lnTo>
                  <a:pt x="3381" y="3882"/>
                </a:lnTo>
                <a:lnTo>
                  <a:pt x="3305" y="3912"/>
                </a:lnTo>
                <a:lnTo>
                  <a:pt x="3227" y="3936"/>
                </a:lnTo>
                <a:lnTo>
                  <a:pt x="3145" y="3953"/>
                </a:lnTo>
                <a:lnTo>
                  <a:pt x="3062" y="3964"/>
                </a:lnTo>
                <a:lnTo>
                  <a:pt x="2977" y="3968"/>
                </a:lnTo>
                <a:lnTo>
                  <a:pt x="2977" y="991"/>
                </a:lnTo>
                <a:lnTo>
                  <a:pt x="2981" y="906"/>
                </a:lnTo>
                <a:lnTo>
                  <a:pt x="2990" y="823"/>
                </a:lnTo>
                <a:lnTo>
                  <a:pt x="3008" y="741"/>
                </a:lnTo>
                <a:lnTo>
                  <a:pt x="3033" y="663"/>
                </a:lnTo>
                <a:lnTo>
                  <a:pt x="3063" y="587"/>
                </a:lnTo>
                <a:lnTo>
                  <a:pt x="3098" y="515"/>
                </a:lnTo>
                <a:lnTo>
                  <a:pt x="3141" y="446"/>
                </a:lnTo>
                <a:lnTo>
                  <a:pt x="3187" y="380"/>
                </a:lnTo>
                <a:lnTo>
                  <a:pt x="3239" y="320"/>
                </a:lnTo>
                <a:lnTo>
                  <a:pt x="3296" y="263"/>
                </a:lnTo>
                <a:lnTo>
                  <a:pt x="3358" y="210"/>
                </a:lnTo>
                <a:lnTo>
                  <a:pt x="3422" y="163"/>
                </a:lnTo>
                <a:lnTo>
                  <a:pt x="3491" y="122"/>
                </a:lnTo>
                <a:lnTo>
                  <a:pt x="3564" y="86"/>
                </a:lnTo>
                <a:lnTo>
                  <a:pt x="3640" y="55"/>
                </a:lnTo>
                <a:lnTo>
                  <a:pt x="3718" y="31"/>
                </a:lnTo>
                <a:lnTo>
                  <a:pt x="3799" y="14"/>
                </a:lnTo>
                <a:lnTo>
                  <a:pt x="3882" y="3"/>
                </a:lnTo>
                <a:lnTo>
                  <a:pt x="3968" y="0"/>
                </a:lnTo>
                <a:close/>
              </a:path>
            </a:pathLst>
          </a:custGeom>
          <a:solidFill>
            <a:schemeClr val="accent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it-IT" sz="1013"/>
          </a:p>
        </p:txBody>
      </p:sp>
      <p:sp>
        <p:nvSpPr>
          <p:cNvPr id="51" name="Freeform 67">
            <a:extLst>
              <a:ext uri="{FF2B5EF4-FFF2-40B4-BE49-F238E27FC236}">
                <a16:creationId xmlns:a16="http://schemas.microsoft.com/office/drawing/2014/main" id="{6B075F62-2A8E-4D05-8234-C510EC3EE4D0}"/>
              </a:ext>
            </a:extLst>
          </p:cNvPr>
          <p:cNvSpPr>
            <a:spLocks noEditPoints="1"/>
          </p:cNvSpPr>
          <p:nvPr/>
        </p:nvSpPr>
        <p:spPr bwMode="auto">
          <a:xfrm>
            <a:off x="5873269" y="4368193"/>
            <a:ext cx="582580" cy="410888"/>
          </a:xfrm>
          <a:custGeom>
            <a:avLst/>
            <a:gdLst>
              <a:gd name="T0" fmla="*/ 3189 w 3968"/>
              <a:gd name="T1" fmla="*/ 892 h 2799"/>
              <a:gd name="T2" fmla="*/ 3072 w 3968"/>
              <a:gd name="T3" fmla="*/ 1060 h 2799"/>
              <a:gd name="T4" fmla="*/ 3091 w 3968"/>
              <a:gd name="T5" fmla="*/ 1264 h 2799"/>
              <a:gd name="T6" fmla="*/ 3241 w 3968"/>
              <a:gd name="T7" fmla="*/ 1406 h 2799"/>
              <a:gd name="T8" fmla="*/ 3445 w 3968"/>
              <a:gd name="T9" fmla="*/ 1416 h 2799"/>
              <a:gd name="T10" fmla="*/ 3608 w 3968"/>
              <a:gd name="T11" fmla="*/ 1287 h 2799"/>
              <a:gd name="T12" fmla="*/ 3647 w 3968"/>
              <a:gd name="T13" fmla="*/ 1089 h 2799"/>
              <a:gd name="T14" fmla="*/ 3542 w 3968"/>
              <a:gd name="T15" fmla="*/ 907 h 2799"/>
              <a:gd name="T16" fmla="*/ 3350 w 3968"/>
              <a:gd name="T17" fmla="*/ 840 h 2799"/>
              <a:gd name="T18" fmla="*/ 3367 w 3968"/>
              <a:gd name="T19" fmla="*/ 651 h 2799"/>
              <a:gd name="T20" fmla="*/ 3533 w 3968"/>
              <a:gd name="T21" fmla="*/ 546 h 2799"/>
              <a:gd name="T22" fmla="*/ 3759 w 3968"/>
              <a:gd name="T23" fmla="*/ 866 h 2799"/>
              <a:gd name="T24" fmla="*/ 3827 w 3968"/>
              <a:gd name="T25" fmla="*/ 1239 h 2799"/>
              <a:gd name="T26" fmla="*/ 3673 w 3968"/>
              <a:gd name="T27" fmla="*/ 1498 h 2799"/>
              <a:gd name="T28" fmla="*/ 3612 w 3968"/>
              <a:gd name="T29" fmla="*/ 1540 h 2799"/>
              <a:gd name="T30" fmla="*/ 3256 w 3968"/>
              <a:gd name="T31" fmla="*/ 1601 h 2799"/>
              <a:gd name="T32" fmla="*/ 2959 w 3968"/>
              <a:gd name="T33" fmla="*/ 1404 h 2799"/>
              <a:gd name="T34" fmla="*/ 2880 w 3968"/>
              <a:gd name="T35" fmla="*/ 1069 h 2799"/>
              <a:gd name="T36" fmla="*/ 3008 w 3968"/>
              <a:gd name="T37" fmla="*/ 799 h 2799"/>
              <a:gd name="T38" fmla="*/ 3057 w 3968"/>
              <a:gd name="T39" fmla="*/ 755 h 2799"/>
              <a:gd name="T40" fmla="*/ 1459 w 3968"/>
              <a:gd name="T41" fmla="*/ 358 h 2799"/>
              <a:gd name="T42" fmla="*/ 1136 w 3968"/>
              <a:gd name="T43" fmla="*/ 475 h 2799"/>
              <a:gd name="T44" fmla="*/ 909 w 3968"/>
              <a:gd name="T45" fmla="*/ 725 h 2799"/>
              <a:gd name="T46" fmla="*/ 824 w 3968"/>
              <a:gd name="T47" fmla="*/ 1062 h 2799"/>
              <a:gd name="T48" fmla="*/ 909 w 3968"/>
              <a:gd name="T49" fmla="*/ 1400 h 2799"/>
              <a:gd name="T50" fmla="*/ 1136 w 3968"/>
              <a:gd name="T51" fmla="*/ 1650 h 2799"/>
              <a:gd name="T52" fmla="*/ 1459 w 3968"/>
              <a:gd name="T53" fmla="*/ 1767 h 2799"/>
              <a:gd name="T54" fmla="*/ 1807 w 3968"/>
              <a:gd name="T55" fmla="*/ 1715 h 2799"/>
              <a:gd name="T56" fmla="*/ 2079 w 3968"/>
              <a:gd name="T57" fmla="*/ 1513 h 2799"/>
              <a:gd name="T58" fmla="*/ 2225 w 3968"/>
              <a:gd name="T59" fmla="*/ 1205 h 2799"/>
              <a:gd name="T60" fmla="*/ 2208 w 3968"/>
              <a:gd name="T61" fmla="*/ 852 h 2799"/>
              <a:gd name="T62" fmla="*/ 2033 w 3968"/>
              <a:gd name="T63" fmla="*/ 563 h 2799"/>
              <a:gd name="T64" fmla="*/ 1743 w 3968"/>
              <a:gd name="T65" fmla="*/ 386 h 2799"/>
              <a:gd name="T66" fmla="*/ 1619 w 3968"/>
              <a:gd name="T67" fmla="*/ 4 h 2799"/>
              <a:gd name="T68" fmla="*/ 2021 w 3968"/>
              <a:gd name="T69" fmla="*/ 119 h 2799"/>
              <a:gd name="T70" fmla="*/ 2338 w 3968"/>
              <a:gd name="T71" fmla="*/ 371 h 2799"/>
              <a:gd name="T72" fmla="*/ 2541 w 3968"/>
              <a:gd name="T73" fmla="*/ 726 h 2799"/>
              <a:gd name="T74" fmla="*/ 2592 w 3968"/>
              <a:gd name="T75" fmla="*/ 1149 h 2799"/>
              <a:gd name="T76" fmla="*/ 2476 w 3968"/>
              <a:gd name="T77" fmla="*/ 1551 h 2799"/>
              <a:gd name="T78" fmla="*/ 2223 w 3968"/>
              <a:gd name="T79" fmla="*/ 1869 h 2799"/>
              <a:gd name="T80" fmla="*/ 1868 w 3968"/>
              <a:gd name="T81" fmla="*/ 2071 h 2799"/>
              <a:gd name="T82" fmla="*/ 1446 w 3968"/>
              <a:gd name="T83" fmla="*/ 2121 h 2799"/>
              <a:gd name="T84" fmla="*/ 1048 w 3968"/>
              <a:gd name="T85" fmla="*/ 2007 h 2799"/>
              <a:gd name="T86" fmla="*/ 45 w 3968"/>
              <a:gd name="T87" fmla="*/ 2669 h 2799"/>
              <a:gd name="T88" fmla="*/ 0 w 3968"/>
              <a:gd name="T89" fmla="*/ 2471 h 2799"/>
              <a:gd name="T90" fmla="*/ 69 w 3968"/>
              <a:gd name="T91" fmla="*/ 2226 h 2799"/>
              <a:gd name="T92" fmla="*/ 559 w 3968"/>
              <a:gd name="T93" fmla="*/ 1489 h 2799"/>
              <a:gd name="T94" fmla="*/ 469 w 3968"/>
              <a:gd name="T95" fmla="*/ 1062 h 2799"/>
              <a:gd name="T96" fmla="*/ 553 w 3968"/>
              <a:gd name="T97" fmla="*/ 649 h 2799"/>
              <a:gd name="T98" fmla="*/ 781 w 3968"/>
              <a:gd name="T99" fmla="*/ 312 h 2799"/>
              <a:gd name="T100" fmla="*/ 1119 w 3968"/>
              <a:gd name="T101" fmla="*/ 84 h 2799"/>
              <a:gd name="T102" fmla="*/ 1532 w 3968"/>
              <a:gd name="T103" fmla="*/ 0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68" h="2799">
                <a:moveTo>
                  <a:pt x="3350" y="840"/>
                </a:moveTo>
                <a:lnTo>
                  <a:pt x="3309" y="844"/>
                </a:lnTo>
                <a:lnTo>
                  <a:pt x="3268" y="855"/>
                </a:lnTo>
                <a:lnTo>
                  <a:pt x="3227" y="871"/>
                </a:lnTo>
                <a:lnTo>
                  <a:pt x="3189" y="892"/>
                </a:lnTo>
                <a:lnTo>
                  <a:pt x="3156" y="919"/>
                </a:lnTo>
                <a:lnTo>
                  <a:pt x="3127" y="949"/>
                </a:lnTo>
                <a:lnTo>
                  <a:pt x="3103" y="983"/>
                </a:lnTo>
                <a:lnTo>
                  <a:pt x="3085" y="1020"/>
                </a:lnTo>
                <a:lnTo>
                  <a:pt x="3072" y="1060"/>
                </a:lnTo>
                <a:lnTo>
                  <a:pt x="3064" y="1100"/>
                </a:lnTo>
                <a:lnTo>
                  <a:pt x="3062" y="1141"/>
                </a:lnTo>
                <a:lnTo>
                  <a:pt x="3065" y="1182"/>
                </a:lnTo>
                <a:lnTo>
                  <a:pt x="3075" y="1224"/>
                </a:lnTo>
                <a:lnTo>
                  <a:pt x="3091" y="1264"/>
                </a:lnTo>
                <a:lnTo>
                  <a:pt x="3113" y="1302"/>
                </a:lnTo>
                <a:lnTo>
                  <a:pt x="3139" y="1336"/>
                </a:lnTo>
                <a:lnTo>
                  <a:pt x="3171" y="1364"/>
                </a:lnTo>
                <a:lnTo>
                  <a:pt x="3205" y="1388"/>
                </a:lnTo>
                <a:lnTo>
                  <a:pt x="3241" y="1406"/>
                </a:lnTo>
                <a:lnTo>
                  <a:pt x="3280" y="1420"/>
                </a:lnTo>
                <a:lnTo>
                  <a:pt x="3320" y="1428"/>
                </a:lnTo>
                <a:lnTo>
                  <a:pt x="3361" y="1431"/>
                </a:lnTo>
                <a:lnTo>
                  <a:pt x="3404" y="1427"/>
                </a:lnTo>
                <a:lnTo>
                  <a:pt x="3445" y="1416"/>
                </a:lnTo>
                <a:lnTo>
                  <a:pt x="3485" y="1400"/>
                </a:lnTo>
                <a:lnTo>
                  <a:pt x="3524" y="1378"/>
                </a:lnTo>
                <a:lnTo>
                  <a:pt x="3556" y="1352"/>
                </a:lnTo>
                <a:lnTo>
                  <a:pt x="3585" y="1321"/>
                </a:lnTo>
                <a:lnTo>
                  <a:pt x="3608" y="1287"/>
                </a:lnTo>
                <a:lnTo>
                  <a:pt x="3628" y="1250"/>
                </a:lnTo>
                <a:lnTo>
                  <a:pt x="3641" y="1211"/>
                </a:lnTo>
                <a:lnTo>
                  <a:pt x="3648" y="1171"/>
                </a:lnTo>
                <a:lnTo>
                  <a:pt x="3651" y="1130"/>
                </a:lnTo>
                <a:lnTo>
                  <a:pt x="3647" y="1089"/>
                </a:lnTo>
                <a:lnTo>
                  <a:pt x="3638" y="1046"/>
                </a:lnTo>
                <a:lnTo>
                  <a:pt x="3621" y="1006"/>
                </a:lnTo>
                <a:lnTo>
                  <a:pt x="3599" y="969"/>
                </a:lnTo>
                <a:lnTo>
                  <a:pt x="3572" y="935"/>
                </a:lnTo>
                <a:lnTo>
                  <a:pt x="3542" y="907"/>
                </a:lnTo>
                <a:lnTo>
                  <a:pt x="3508" y="883"/>
                </a:lnTo>
                <a:lnTo>
                  <a:pt x="3472" y="864"/>
                </a:lnTo>
                <a:lnTo>
                  <a:pt x="3433" y="851"/>
                </a:lnTo>
                <a:lnTo>
                  <a:pt x="3392" y="843"/>
                </a:lnTo>
                <a:lnTo>
                  <a:pt x="3350" y="840"/>
                </a:lnTo>
                <a:close/>
                <a:moveTo>
                  <a:pt x="3244" y="525"/>
                </a:moveTo>
                <a:lnTo>
                  <a:pt x="3342" y="650"/>
                </a:lnTo>
                <a:lnTo>
                  <a:pt x="3345" y="650"/>
                </a:lnTo>
                <a:lnTo>
                  <a:pt x="3354" y="650"/>
                </a:lnTo>
                <a:lnTo>
                  <a:pt x="3367" y="651"/>
                </a:lnTo>
                <a:lnTo>
                  <a:pt x="3383" y="651"/>
                </a:lnTo>
                <a:lnTo>
                  <a:pt x="3400" y="652"/>
                </a:lnTo>
                <a:lnTo>
                  <a:pt x="3416" y="654"/>
                </a:lnTo>
                <a:lnTo>
                  <a:pt x="3430" y="656"/>
                </a:lnTo>
                <a:lnTo>
                  <a:pt x="3533" y="546"/>
                </a:lnTo>
                <a:lnTo>
                  <a:pt x="3709" y="628"/>
                </a:lnTo>
                <a:lnTo>
                  <a:pt x="3690" y="784"/>
                </a:lnTo>
                <a:lnTo>
                  <a:pt x="3715" y="810"/>
                </a:lnTo>
                <a:lnTo>
                  <a:pt x="3737" y="837"/>
                </a:lnTo>
                <a:lnTo>
                  <a:pt x="3759" y="866"/>
                </a:lnTo>
                <a:lnTo>
                  <a:pt x="3915" y="872"/>
                </a:lnTo>
                <a:lnTo>
                  <a:pt x="3968" y="1058"/>
                </a:lnTo>
                <a:lnTo>
                  <a:pt x="3838" y="1147"/>
                </a:lnTo>
                <a:lnTo>
                  <a:pt x="3834" y="1193"/>
                </a:lnTo>
                <a:lnTo>
                  <a:pt x="3827" y="1239"/>
                </a:lnTo>
                <a:lnTo>
                  <a:pt x="3932" y="1353"/>
                </a:lnTo>
                <a:lnTo>
                  <a:pt x="3838" y="1523"/>
                </a:lnTo>
                <a:lnTo>
                  <a:pt x="3682" y="1492"/>
                </a:lnTo>
                <a:lnTo>
                  <a:pt x="3680" y="1494"/>
                </a:lnTo>
                <a:lnTo>
                  <a:pt x="3673" y="1498"/>
                </a:lnTo>
                <a:lnTo>
                  <a:pt x="3663" y="1506"/>
                </a:lnTo>
                <a:lnTo>
                  <a:pt x="3651" y="1514"/>
                </a:lnTo>
                <a:lnTo>
                  <a:pt x="3638" y="1523"/>
                </a:lnTo>
                <a:lnTo>
                  <a:pt x="3624" y="1532"/>
                </a:lnTo>
                <a:lnTo>
                  <a:pt x="3612" y="1540"/>
                </a:lnTo>
                <a:lnTo>
                  <a:pt x="3605" y="1691"/>
                </a:lnTo>
                <a:lnTo>
                  <a:pt x="3417" y="1741"/>
                </a:lnTo>
                <a:lnTo>
                  <a:pt x="3333" y="1612"/>
                </a:lnTo>
                <a:lnTo>
                  <a:pt x="3295" y="1609"/>
                </a:lnTo>
                <a:lnTo>
                  <a:pt x="3256" y="1601"/>
                </a:lnTo>
                <a:lnTo>
                  <a:pt x="3142" y="1708"/>
                </a:lnTo>
                <a:lnTo>
                  <a:pt x="2972" y="1614"/>
                </a:lnTo>
                <a:lnTo>
                  <a:pt x="3006" y="1461"/>
                </a:lnTo>
                <a:lnTo>
                  <a:pt x="2982" y="1433"/>
                </a:lnTo>
                <a:lnTo>
                  <a:pt x="2959" y="1404"/>
                </a:lnTo>
                <a:lnTo>
                  <a:pt x="2805" y="1400"/>
                </a:lnTo>
                <a:lnTo>
                  <a:pt x="2748" y="1215"/>
                </a:lnTo>
                <a:lnTo>
                  <a:pt x="2875" y="1125"/>
                </a:lnTo>
                <a:lnTo>
                  <a:pt x="2878" y="1097"/>
                </a:lnTo>
                <a:lnTo>
                  <a:pt x="2880" y="1069"/>
                </a:lnTo>
                <a:lnTo>
                  <a:pt x="2765" y="966"/>
                </a:lnTo>
                <a:lnTo>
                  <a:pt x="2844" y="788"/>
                </a:lnTo>
                <a:lnTo>
                  <a:pt x="3002" y="805"/>
                </a:lnTo>
                <a:lnTo>
                  <a:pt x="3004" y="804"/>
                </a:lnTo>
                <a:lnTo>
                  <a:pt x="3008" y="799"/>
                </a:lnTo>
                <a:lnTo>
                  <a:pt x="3016" y="792"/>
                </a:lnTo>
                <a:lnTo>
                  <a:pt x="3025" y="783"/>
                </a:lnTo>
                <a:lnTo>
                  <a:pt x="3035" y="774"/>
                </a:lnTo>
                <a:lnTo>
                  <a:pt x="3046" y="764"/>
                </a:lnTo>
                <a:lnTo>
                  <a:pt x="3057" y="755"/>
                </a:lnTo>
                <a:lnTo>
                  <a:pt x="3067" y="747"/>
                </a:lnTo>
                <a:lnTo>
                  <a:pt x="3062" y="592"/>
                </a:lnTo>
                <a:lnTo>
                  <a:pt x="3244" y="525"/>
                </a:lnTo>
                <a:close/>
                <a:moveTo>
                  <a:pt x="1532" y="354"/>
                </a:moveTo>
                <a:lnTo>
                  <a:pt x="1459" y="358"/>
                </a:lnTo>
                <a:lnTo>
                  <a:pt x="1389" y="369"/>
                </a:lnTo>
                <a:lnTo>
                  <a:pt x="1321" y="386"/>
                </a:lnTo>
                <a:lnTo>
                  <a:pt x="1257" y="410"/>
                </a:lnTo>
                <a:lnTo>
                  <a:pt x="1195" y="440"/>
                </a:lnTo>
                <a:lnTo>
                  <a:pt x="1136" y="475"/>
                </a:lnTo>
                <a:lnTo>
                  <a:pt x="1082" y="517"/>
                </a:lnTo>
                <a:lnTo>
                  <a:pt x="1032" y="563"/>
                </a:lnTo>
                <a:lnTo>
                  <a:pt x="985" y="612"/>
                </a:lnTo>
                <a:lnTo>
                  <a:pt x="945" y="667"/>
                </a:lnTo>
                <a:lnTo>
                  <a:pt x="909" y="725"/>
                </a:lnTo>
                <a:lnTo>
                  <a:pt x="880" y="787"/>
                </a:lnTo>
                <a:lnTo>
                  <a:pt x="856" y="852"/>
                </a:lnTo>
                <a:lnTo>
                  <a:pt x="839" y="920"/>
                </a:lnTo>
                <a:lnTo>
                  <a:pt x="828" y="991"/>
                </a:lnTo>
                <a:lnTo>
                  <a:pt x="824" y="1062"/>
                </a:lnTo>
                <a:lnTo>
                  <a:pt x="828" y="1135"/>
                </a:lnTo>
                <a:lnTo>
                  <a:pt x="839" y="1205"/>
                </a:lnTo>
                <a:lnTo>
                  <a:pt x="856" y="1273"/>
                </a:lnTo>
                <a:lnTo>
                  <a:pt x="880" y="1338"/>
                </a:lnTo>
                <a:lnTo>
                  <a:pt x="909" y="1400"/>
                </a:lnTo>
                <a:lnTo>
                  <a:pt x="945" y="1458"/>
                </a:lnTo>
                <a:lnTo>
                  <a:pt x="985" y="1513"/>
                </a:lnTo>
                <a:lnTo>
                  <a:pt x="1032" y="1563"/>
                </a:lnTo>
                <a:lnTo>
                  <a:pt x="1082" y="1609"/>
                </a:lnTo>
                <a:lnTo>
                  <a:pt x="1136" y="1650"/>
                </a:lnTo>
                <a:lnTo>
                  <a:pt x="1195" y="1685"/>
                </a:lnTo>
                <a:lnTo>
                  <a:pt x="1257" y="1715"/>
                </a:lnTo>
                <a:lnTo>
                  <a:pt x="1321" y="1740"/>
                </a:lnTo>
                <a:lnTo>
                  <a:pt x="1389" y="1757"/>
                </a:lnTo>
                <a:lnTo>
                  <a:pt x="1459" y="1767"/>
                </a:lnTo>
                <a:lnTo>
                  <a:pt x="1532" y="1771"/>
                </a:lnTo>
                <a:lnTo>
                  <a:pt x="1605" y="1767"/>
                </a:lnTo>
                <a:lnTo>
                  <a:pt x="1675" y="1757"/>
                </a:lnTo>
                <a:lnTo>
                  <a:pt x="1743" y="1740"/>
                </a:lnTo>
                <a:lnTo>
                  <a:pt x="1807" y="1715"/>
                </a:lnTo>
                <a:lnTo>
                  <a:pt x="1869" y="1685"/>
                </a:lnTo>
                <a:lnTo>
                  <a:pt x="1927" y="1650"/>
                </a:lnTo>
                <a:lnTo>
                  <a:pt x="1982" y="1609"/>
                </a:lnTo>
                <a:lnTo>
                  <a:pt x="2033" y="1563"/>
                </a:lnTo>
                <a:lnTo>
                  <a:pt x="2079" y="1513"/>
                </a:lnTo>
                <a:lnTo>
                  <a:pt x="2119" y="1458"/>
                </a:lnTo>
                <a:lnTo>
                  <a:pt x="2155" y="1400"/>
                </a:lnTo>
                <a:lnTo>
                  <a:pt x="2184" y="1338"/>
                </a:lnTo>
                <a:lnTo>
                  <a:pt x="2208" y="1273"/>
                </a:lnTo>
                <a:lnTo>
                  <a:pt x="2225" y="1205"/>
                </a:lnTo>
                <a:lnTo>
                  <a:pt x="2236" y="1135"/>
                </a:lnTo>
                <a:lnTo>
                  <a:pt x="2240" y="1062"/>
                </a:lnTo>
                <a:lnTo>
                  <a:pt x="2236" y="991"/>
                </a:lnTo>
                <a:lnTo>
                  <a:pt x="2225" y="920"/>
                </a:lnTo>
                <a:lnTo>
                  <a:pt x="2208" y="852"/>
                </a:lnTo>
                <a:lnTo>
                  <a:pt x="2184" y="787"/>
                </a:lnTo>
                <a:lnTo>
                  <a:pt x="2155" y="725"/>
                </a:lnTo>
                <a:lnTo>
                  <a:pt x="2119" y="667"/>
                </a:lnTo>
                <a:lnTo>
                  <a:pt x="2079" y="612"/>
                </a:lnTo>
                <a:lnTo>
                  <a:pt x="2033" y="563"/>
                </a:lnTo>
                <a:lnTo>
                  <a:pt x="1982" y="517"/>
                </a:lnTo>
                <a:lnTo>
                  <a:pt x="1927" y="475"/>
                </a:lnTo>
                <a:lnTo>
                  <a:pt x="1869" y="440"/>
                </a:lnTo>
                <a:lnTo>
                  <a:pt x="1807" y="410"/>
                </a:lnTo>
                <a:lnTo>
                  <a:pt x="1743" y="386"/>
                </a:lnTo>
                <a:lnTo>
                  <a:pt x="1675" y="369"/>
                </a:lnTo>
                <a:lnTo>
                  <a:pt x="1605" y="358"/>
                </a:lnTo>
                <a:lnTo>
                  <a:pt x="1532" y="354"/>
                </a:lnTo>
                <a:close/>
                <a:moveTo>
                  <a:pt x="1532" y="0"/>
                </a:moveTo>
                <a:lnTo>
                  <a:pt x="1619" y="4"/>
                </a:lnTo>
                <a:lnTo>
                  <a:pt x="1704" y="14"/>
                </a:lnTo>
                <a:lnTo>
                  <a:pt x="1788" y="31"/>
                </a:lnTo>
                <a:lnTo>
                  <a:pt x="1868" y="55"/>
                </a:lnTo>
                <a:lnTo>
                  <a:pt x="1945" y="84"/>
                </a:lnTo>
                <a:lnTo>
                  <a:pt x="2021" y="119"/>
                </a:lnTo>
                <a:lnTo>
                  <a:pt x="2092" y="159"/>
                </a:lnTo>
                <a:lnTo>
                  <a:pt x="2160" y="205"/>
                </a:lnTo>
                <a:lnTo>
                  <a:pt x="2223" y="256"/>
                </a:lnTo>
                <a:lnTo>
                  <a:pt x="2284" y="312"/>
                </a:lnTo>
                <a:lnTo>
                  <a:pt x="2338" y="371"/>
                </a:lnTo>
                <a:lnTo>
                  <a:pt x="2389" y="435"/>
                </a:lnTo>
                <a:lnTo>
                  <a:pt x="2435" y="503"/>
                </a:lnTo>
                <a:lnTo>
                  <a:pt x="2476" y="575"/>
                </a:lnTo>
                <a:lnTo>
                  <a:pt x="2512" y="649"/>
                </a:lnTo>
                <a:lnTo>
                  <a:pt x="2541" y="726"/>
                </a:lnTo>
                <a:lnTo>
                  <a:pt x="2564" y="807"/>
                </a:lnTo>
                <a:lnTo>
                  <a:pt x="2581" y="890"/>
                </a:lnTo>
                <a:lnTo>
                  <a:pt x="2592" y="976"/>
                </a:lnTo>
                <a:lnTo>
                  <a:pt x="2594" y="1062"/>
                </a:lnTo>
                <a:lnTo>
                  <a:pt x="2592" y="1149"/>
                </a:lnTo>
                <a:lnTo>
                  <a:pt x="2581" y="1235"/>
                </a:lnTo>
                <a:lnTo>
                  <a:pt x="2564" y="1318"/>
                </a:lnTo>
                <a:lnTo>
                  <a:pt x="2541" y="1398"/>
                </a:lnTo>
                <a:lnTo>
                  <a:pt x="2512" y="1477"/>
                </a:lnTo>
                <a:lnTo>
                  <a:pt x="2476" y="1551"/>
                </a:lnTo>
                <a:lnTo>
                  <a:pt x="2435" y="1622"/>
                </a:lnTo>
                <a:lnTo>
                  <a:pt x="2389" y="1690"/>
                </a:lnTo>
                <a:lnTo>
                  <a:pt x="2338" y="1754"/>
                </a:lnTo>
                <a:lnTo>
                  <a:pt x="2284" y="1814"/>
                </a:lnTo>
                <a:lnTo>
                  <a:pt x="2223" y="1869"/>
                </a:lnTo>
                <a:lnTo>
                  <a:pt x="2160" y="1920"/>
                </a:lnTo>
                <a:lnTo>
                  <a:pt x="2092" y="1966"/>
                </a:lnTo>
                <a:lnTo>
                  <a:pt x="2021" y="2006"/>
                </a:lnTo>
                <a:lnTo>
                  <a:pt x="1945" y="2041"/>
                </a:lnTo>
                <a:lnTo>
                  <a:pt x="1868" y="2071"/>
                </a:lnTo>
                <a:lnTo>
                  <a:pt x="1788" y="2095"/>
                </a:lnTo>
                <a:lnTo>
                  <a:pt x="1704" y="2112"/>
                </a:lnTo>
                <a:lnTo>
                  <a:pt x="1619" y="2121"/>
                </a:lnTo>
                <a:lnTo>
                  <a:pt x="1532" y="2125"/>
                </a:lnTo>
                <a:lnTo>
                  <a:pt x="1446" y="2121"/>
                </a:lnTo>
                <a:lnTo>
                  <a:pt x="1361" y="2112"/>
                </a:lnTo>
                <a:lnTo>
                  <a:pt x="1279" y="2095"/>
                </a:lnTo>
                <a:lnTo>
                  <a:pt x="1199" y="2072"/>
                </a:lnTo>
                <a:lnTo>
                  <a:pt x="1122" y="2043"/>
                </a:lnTo>
                <a:lnTo>
                  <a:pt x="1048" y="2007"/>
                </a:lnTo>
                <a:lnTo>
                  <a:pt x="977" y="1967"/>
                </a:lnTo>
                <a:lnTo>
                  <a:pt x="136" y="2799"/>
                </a:lnTo>
                <a:lnTo>
                  <a:pt x="101" y="2759"/>
                </a:lnTo>
                <a:lnTo>
                  <a:pt x="69" y="2715"/>
                </a:lnTo>
                <a:lnTo>
                  <a:pt x="45" y="2669"/>
                </a:lnTo>
                <a:lnTo>
                  <a:pt x="25" y="2621"/>
                </a:lnTo>
                <a:lnTo>
                  <a:pt x="11" y="2571"/>
                </a:lnTo>
                <a:lnTo>
                  <a:pt x="2" y="2521"/>
                </a:lnTo>
                <a:lnTo>
                  <a:pt x="0" y="2471"/>
                </a:lnTo>
                <a:lnTo>
                  <a:pt x="0" y="2471"/>
                </a:lnTo>
                <a:lnTo>
                  <a:pt x="2" y="2420"/>
                </a:lnTo>
                <a:lnTo>
                  <a:pt x="11" y="2369"/>
                </a:lnTo>
                <a:lnTo>
                  <a:pt x="25" y="2319"/>
                </a:lnTo>
                <a:lnTo>
                  <a:pt x="45" y="2272"/>
                </a:lnTo>
                <a:lnTo>
                  <a:pt x="69" y="2226"/>
                </a:lnTo>
                <a:lnTo>
                  <a:pt x="101" y="2182"/>
                </a:lnTo>
                <a:lnTo>
                  <a:pt x="136" y="2142"/>
                </a:lnTo>
                <a:lnTo>
                  <a:pt x="640" y="1638"/>
                </a:lnTo>
                <a:lnTo>
                  <a:pt x="596" y="1565"/>
                </a:lnTo>
                <a:lnTo>
                  <a:pt x="559" y="1489"/>
                </a:lnTo>
                <a:lnTo>
                  <a:pt x="527" y="1409"/>
                </a:lnTo>
                <a:lnTo>
                  <a:pt x="503" y="1326"/>
                </a:lnTo>
                <a:lnTo>
                  <a:pt x="485" y="1240"/>
                </a:lnTo>
                <a:lnTo>
                  <a:pt x="474" y="1153"/>
                </a:lnTo>
                <a:lnTo>
                  <a:pt x="469" y="1062"/>
                </a:lnTo>
                <a:lnTo>
                  <a:pt x="473" y="976"/>
                </a:lnTo>
                <a:lnTo>
                  <a:pt x="484" y="890"/>
                </a:lnTo>
                <a:lnTo>
                  <a:pt x="501" y="807"/>
                </a:lnTo>
                <a:lnTo>
                  <a:pt x="524" y="726"/>
                </a:lnTo>
                <a:lnTo>
                  <a:pt x="553" y="649"/>
                </a:lnTo>
                <a:lnTo>
                  <a:pt x="588" y="575"/>
                </a:lnTo>
                <a:lnTo>
                  <a:pt x="629" y="503"/>
                </a:lnTo>
                <a:lnTo>
                  <a:pt x="675" y="435"/>
                </a:lnTo>
                <a:lnTo>
                  <a:pt x="725" y="371"/>
                </a:lnTo>
                <a:lnTo>
                  <a:pt x="781" y="312"/>
                </a:lnTo>
                <a:lnTo>
                  <a:pt x="841" y="256"/>
                </a:lnTo>
                <a:lnTo>
                  <a:pt x="904" y="205"/>
                </a:lnTo>
                <a:lnTo>
                  <a:pt x="972" y="159"/>
                </a:lnTo>
                <a:lnTo>
                  <a:pt x="1044" y="119"/>
                </a:lnTo>
                <a:lnTo>
                  <a:pt x="1119" y="84"/>
                </a:lnTo>
                <a:lnTo>
                  <a:pt x="1196" y="55"/>
                </a:lnTo>
                <a:lnTo>
                  <a:pt x="1276" y="31"/>
                </a:lnTo>
                <a:lnTo>
                  <a:pt x="1360" y="14"/>
                </a:lnTo>
                <a:lnTo>
                  <a:pt x="1445" y="4"/>
                </a:lnTo>
                <a:lnTo>
                  <a:pt x="1532" y="0"/>
                </a:lnTo>
                <a:close/>
              </a:path>
            </a:pathLst>
          </a:custGeom>
          <a:solidFill>
            <a:schemeClr val="accent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it-IT" sz="1013"/>
          </a:p>
        </p:txBody>
      </p:sp>
      <p:sp>
        <p:nvSpPr>
          <p:cNvPr id="52" name="Freeform 25">
            <a:extLst>
              <a:ext uri="{FF2B5EF4-FFF2-40B4-BE49-F238E27FC236}">
                <a16:creationId xmlns:a16="http://schemas.microsoft.com/office/drawing/2014/main" id="{FA4F5654-701E-4475-B3E1-B0A964B9C0A5}"/>
              </a:ext>
            </a:extLst>
          </p:cNvPr>
          <p:cNvSpPr>
            <a:spLocks noEditPoints="1"/>
          </p:cNvSpPr>
          <p:nvPr/>
        </p:nvSpPr>
        <p:spPr bwMode="auto">
          <a:xfrm>
            <a:off x="706418" y="4342964"/>
            <a:ext cx="484516" cy="517077"/>
          </a:xfrm>
          <a:custGeom>
            <a:avLst/>
            <a:gdLst>
              <a:gd name="T0" fmla="*/ 3720 w 3720"/>
              <a:gd name="T1" fmla="*/ 3516 h 3968"/>
              <a:gd name="T2" fmla="*/ 2360 w 3720"/>
              <a:gd name="T3" fmla="*/ 2888 h 3968"/>
              <a:gd name="T4" fmla="*/ 2416 w 3720"/>
              <a:gd name="T5" fmla="*/ 2603 h 3968"/>
              <a:gd name="T6" fmla="*/ 2531 w 3720"/>
              <a:gd name="T7" fmla="*/ 2345 h 3968"/>
              <a:gd name="T8" fmla="*/ 2697 w 3720"/>
              <a:gd name="T9" fmla="*/ 2121 h 3968"/>
              <a:gd name="T10" fmla="*/ 2909 w 3720"/>
              <a:gd name="T11" fmla="*/ 1938 h 3968"/>
              <a:gd name="T12" fmla="*/ 3156 w 3720"/>
              <a:gd name="T13" fmla="*/ 1804 h 3968"/>
              <a:gd name="T14" fmla="*/ 3434 w 3720"/>
              <a:gd name="T15" fmla="*/ 1728 h 3968"/>
              <a:gd name="T16" fmla="*/ 0 w 3720"/>
              <a:gd name="T17" fmla="*/ 1488 h 3968"/>
              <a:gd name="T18" fmla="*/ 355 w 3720"/>
              <a:gd name="T19" fmla="*/ 1503 h 3968"/>
              <a:gd name="T20" fmla="*/ 685 w 3720"/>
              <a:gd name="T21" fmla="*/ 1578 h 3968"/>
              <a:gd name="T22" fmla="*/ 988 w 3720"/>
              <a:gd name="T23" fmla="*/ 1712 h 3968"/>
              <a:gd name="T24" fmla="*/ 1258 w 3720"/>
              <a:gd name="T25" fmla="*/ 1896 h 3968"/>
              <a:gd name="T26" fmla="*/ 1488 w 3720"/>
              <a:gd name="T27" fmla="*/ 2128 h 3968"/>
              <a:gd name="T28" fmla="*/ 1674 w 3720"/>
              <a:gd name="T29" fmla="*/ 2398 h 3968"/>
              <a:gd name="T30" fmla="*/ 1807 w 3720"/>
              <a:gd name="T31" fmla="*/ 2701 h 3968"/>
              <a:gd name="T32" fmla="*/ 1884 w 3720"/>
              <a:gd name="T33" fmla="*/ 3030 h 3968"/>
              <a:gd name="T34" fmla="*/ 1898 w 3720"/>
              <a:gd name="T35" fmla="*/ 3968 h 3968"/>
              <a:gd name="T36" fmla="*/ 3161 w 3720"/>
              <a:gd name="T37" fmla="*/ 372 h 3968"/>
              <a:gd name="T38" fmla="*/ 3331 w 3720"/>
              <a:gd name="T39" fmla="*/ 401 h 3968"/>
              <a:gd name="T40" fmla="*/ 3476 w 3720"/>
              <a:gd name="T41" fmla="*/ 482 h 3968"/>
              <a:gd name="T42" fmla="*/ 3587 w 3720"/>
              <a:gd name="T43" fmla="*/ 606 h 3968"/>
              <a:gd name="T44" fmla="*/ 3652 w 3720"/>
              <a:gd name="T45" fmla="*/ 761 h 3968"/>
              <a:gd name="T46" fmla="*/ 3662 w 3720"/>
              <a:gd name="T47" fmla="*/ 935 h 3968"/>
              <a:gd name="T48" fmla="*/ 3615 w 3720"/>
              <a:gd name="T49" fmla="*/ 1098 h 3968"/>
              <a:gd name="T50" fmla="*/ 3518 w 3720"/>
              <a:gd name="T51" fmla="*/ 1233 h 3968"/>
              <a:gd name="T52" fmla="*/ 3383 w 3720"/>
              <a:gd name="T53" fmla="*/ 1329 h 3968"/>
              <a:gd name="T54" fmla="*/ 3219 w 3720"/>
              <a:gd name="T55" fmla="*/ 1378 h 3968"/>
              <a:gd name="T56" fmla="*/ 3045 w 3720"/>
              <a:gd name="T57" fmla="*/ 1368 h 3968"/>
              <a:gd name="T58" fmla="*/ 2891 w 3720"/>
              <a:gd name="T59" fmla="*/ 1303 h 3968"/>
              <a:gd name="T60" fmla="*/ 2767 w 3720"/>
              <a:gd name="T61" fmla="*/ 1192 h 3968"/>
              <a:gd name="T62" fmla="*/ 2686 w 3720"/>
              <a:gd name="T63" fmla="*/ 1047 h 3968"/>
              <a:gd name="T64" fmla="*/ 2656 w 3720"/>
              <a:gd name="T65" fmla="*/ 876 h 3968"/>
              <a:gd name="T66" fmla="*/ 2686 w 3720"/>
              <a:gd name="T67" fmla="*/ 706 h 3968"/>
              <a:gd name="T68" fmla="*/ 2767 w 3720"/>
              <a:gd name="T69" fmla="*/ 561 h 3968"/>
              <a:gd name="T70" fmla="*/ 2891 w 3720"/>
              <a:gd name="T71" fmla="*/ 450 h 3968"/>
              <a:gd name="T72" fmla="*/ 3045 w 3720"/>
              <a:gd name="T73" fmla="*/ 385 h 3968"/>
              <a:gd name="T74" fmla="*/ 993 w 3720"/>
              <a:gd name="T75" fmla="*/ 0 h 3968"/>
              <a:gd name="T76" fmla="*/ 1188 w 3720"/>
              <a:gd name="T77" fmla="*/ 31 h 3968"/>
              <a:gd name="T78" fmla="*/ 1359 w 3720"/>
              <a:gd name="T79" fmla="*/ 120 h 3968"/>
              <a:gd name="T80" fmla="*/ 1492 w 3720"/>
              <a:gd name="T81" fmla="*/ 253 h 3968"/>
              <a:gd name="T82" fmla="*/ 1581 w 3720"/>
              <a:gd name="T83" fmla="*/ 424 h 3968"/>
              <a:gd name="T84" fmla="*/ 1612 w 3720"/>
              <a:gd name="T85" fmla="*/ 620 h 3968"/>
              <a:gd name="T86" fmla="*/ 1581 w 3720"/>
              <a:gd name="T87" fmla="*/ 815 h 3968"/>
              <a:gd name="T88" fmla="*/ 1492 w 3720"/>
              <a:gd name="T89" fmla="*/ 986 h 3968"/>
              <a:gd name="T90" fmla="*/ 1359 w 3720"/>
              <a:gd name="T91" fmla="*/ 1120 h 3968"/>
              <a:gd name="T92" fmla="*/ 1188 w 3720"/>
              <a:gd name="T93" fmla="*/ 1208 h 3968"/>
              <a:gd name="T94" fmla="*/ 993 w 3720"/>
              <a:gd name="T95" fmla="*/ 1240 h 3968"/>
              <a:gd name="T96" fmla="*/ 796 w 3720"/>
              <a:gd name="T97" fmla="*/ 1208 h 3968"/>
              <a:gd name="T98" fmla="*/ 625 w 3720"/>
              <a:gd name="T99" fmla="*/ 1120 h 3968"/>
              <a:gd name="T100" fmla="*/ 492 w 3720"/>
              <a:gd name="T101" fmla="*/ 986 h 3968"/>
              <a:gd name="T102" fmla="*/ 404 w 3720"/>
              <a:gd name="T103" fmla="*/ 815 h 3968"/>
              <a:gd name="T104" fmla="*/ 372 w 3720"/>
              <a:gd name="T105" fmla="*/ 620 h 3968"/>
              <a:gd name="T106" fmla="*/ 404 w 3720"/>
              <a:gd name="T107" fmla="*/ 424 h 3968"/>
              <a:gd name="T108" fmla="*/ 492 w 3720"/>
              <a:gd name="T109" fmla="*/ 253 h 3968"/>
              <a:gd name="T110" fmla="*/ 625 w 3720"/>
              <a:gd name="T111" fmla="*/ 120 h 3968"/>
              <a:gd name="T112" fmla="*/ 796 w 3720"/>
              <a:gd name="T113" fmla="*/ 31 h 3968"/>
              <a:gd name="T114" fmla="*/ 993 w 3720"/>
              <a:gd name="T115" fmla="*/ 0 h 3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20" h="3968">
                <a:moveTo>
                  <a:pt x="3632" y="1713"/>
                </a:moveTo>
                <a:lnTo>
                  <a:pt x="3720" y="1713"/>
                </a:lnTo>
                <a:lnTo>
                  <a:pt x="3720" y="3516"/>
                </a:lnTo>
                <a:lnTo>
                  <a:pt x="2356" y="3516"/>
                </a:lnTo>
                <a:lnTo>
                  <a:pt x="2356" y="2989"/>
                </a:lnTo>
                <a:lnTo>
                  <a:pt x="2360" y="2888"/>
                </a:lnTo>
                <a:lnTo>
                  <a:pt x="2371" y="2791"/>
                </a:lnTo>
                <a:lnTo>
                  <a:pt x="2390" y="2695"/>
                </a:lnTo>
                <a:lnTo>
                  <a:pt x="2416" y="2603"/>
                </a:lnTo>
                <a:lnTo>
                  <a:pt x="2447" y="2513"/>
                </a:lnTo>
                <a:lnTo>
                  <a:pt x="2486" y="2427"/>
                </a:lnTo>
                <a:lnTo>
                  <a:pt x="2531" y="2345"/>
                </a:lnTo>
                <a:lnTo>
                  <a:pt x="2581" y="2266"/>
                </a:lnTo>
                <a:lnTo>
                  <a:pt x="2636" y="2191"/>
                </a:lnTo>
                <a:lnTo>
                  <a:pt x="2697" y="2121"/>
                </a:lnTo>
                <a:lnTo>
                  <a:pt x="2764" y="2054"/>
                </a:lnTo>
                <a:lnTo>
                  <a:pt x="2834" y="1993"/>
                </a:lnTo>
                <a:lnTo>
                  <a:pt x="2909" y="1938"/>
                </a:lnTo>
                <a:lnTo>
                  <a:pt x="2988" y="1887"/>
                </a:lnTo>
                <a:lnTo>
                  <a:pt x="3070" y="1843"/>
                </a:lnTo>
                <a:lnTo>
                  <a:pt x="3156" y="1804"/>
                </a:lnTo>
                <a:lnTo>
                  <a:pt x="3246" y="1773"/>
                </a:lnTo>
                <a:lnTo>
                  <a:pt x="3339" y="1747"/>
                </a:lnTo>
                <a:lnTo>
                  <a:pt x="3434" y="1728"/>
                </a:lnTo>
                <a:lnTo>
                  <a:pt x="3532" y="1717"/>
                </a:lnTo>
                <a:lnTo>
                  <a:pt x="3632" y="1713"/>
                </a:lnTo>
                <a:close/>
                <a:moveTo>
                  <a:pt x="0" y="1488"/>
                </a:moveTo>
                <a:lnTo>
                  <a:pt x="124" y="1488"/>
                </a:lnTo>
                <a:lnTo>
                  <a:pt x="241" y="1492"/>
                </a:lnTo>
                <a:lnTo>
                  <a:pt x="355" y="1503"/>
                </a:lnTo>
                <a:lnTo>
                  <a:pt x="468" y="1521"/>
                </a:lnTo>
                <a:lnTo>
                  <a:pt x="578" y="1546"/>
                </a:lnTo>
                <a:lnTo>
                  <a:pt x="685" y="1578"/>
                </a:lnTo>
                <a:lnTo>
                  <a:pt x="789" y="1616"/>
                </a:lnTo>
                <a:lnTo>
                  <a:pt x="890" y="1661"/>
                </a:lnTo>
                <a:lnTo>
                  <a:pt x="988" y="1712"/>
                </a:lnTo>
                <a:lnTo>
                  <a:pt x="1081" y="1768"/>
                </a:lnTo>
                <a:lnTo>
                  <a:pt x="1172" y="1830"/>
                </a:lnTo>
                <a:lnTo>
                  <a:pt x="1258" y="1896"/>
                </a:lnTo>
                <a:lnTo>
                  <a:pt x="1339" y="1969"/>
                </a:lnTo>
                <a:lnTo>
                  <a:pt x="1417" y="2047"/>
                </a:lnTo>
                <a:lnTo>
                  <a:pt x="1488" y="2128"/>
                </a:lnTo>
                <a:lnTo>
                  <a:pt x="1555" y="2214"/>
                </a:lnTo>
                <a:lnTo>
                  <a:pt x="1618" y="2304"/>
                </a:lnTo>
                <a:lnTo>
                  <a:pt x="1674" y="2398"/>
                </a:lnTo>
                <a:lnTo>
                  <a:pt x="1725" y="2495"/>
                </a:lnTo>
                <a:lnTo>
                  <a:pt x="1770" y="2597"/>
                </a:lnTo>
                <a:lnTo>
                  <a:pt x="1807" y="2701"/>
                </a:lnTo>
                <a:lnTo>
                  <a:pt x="1840" y="2808"/>
                </a:lnTo>
                <a:lnTo>
                  <a:pt x="1864" y="2918"/>
                </a:lnTo>
                <a:lnTo>
                  <a:pt x="1884" y="3030"/>
                </a:lnTo>
                <a:lnTo>
                  <a:pt x="1895" y="3145"/>
                </a:lnTo>
                <a:lnTo>
                  <a:pt x="1898" y="3261"/>
                </a:lnTo>
                <a:lnTo>
                  <a:pt x="1898" y="3968"/>
                </a:lnTo>
                <a:lnTo>
                  <a:pt x="0" y="3968"/>
                </a:lnTo>
                <a:lnTo>
                  <a:pt x="0" y="1488"/>
                </a:lnTo>
                <a:close/>
                <a:moveTo>
                  <a:pt x="3161" y="372"/>
                </a:moveTo>
                <a:lnTo>
                  <a:pt x="3219" y="375"/>
                </a:lnTo>
                <a:lnTo>
                  <a:pt x="3276" y="385"/>
                </a:lnTo>
                <a:lnTo>
                  <a:pt x="3331" y="401"/>
                </a:lnTo>
                <a:lnTo>
                  <a:pt x="3383" y="423"/>
                </a:lnTo>
                <a:lnTo>
                  <a:pt x="3432" y="450"/>
                </a:lnTo>
                <a:lnTo>
                  <a:pt x="3476" y="482"/>
                </a:lnTo>
                <a:lnTo>
                  <a:pt x="3518" y="520"/>
                </a:lnTo>
                <a:lnTo>
                  <a:pt x="3555" y="561"/>
                </a:lnTo>
                <a:lnTo>
                  <a:pt x="3587" y="606"/>
                </a:lnTo>
                <a:lnTo>
                  <a:pt x="3615" y="654"/>
                </a:lnTo>
                <a:lnTo>
                  <a:pt x="3636" y="706"/>
                </a:lnTo>
                <a:lnTo>
                  <a:pt x="3652" y="761"/>
                </a:lnTo>
                <a:lnTo>
                  <a:pt x="3662" y="818"/>
                </a:lnTo>
                <a:lnTo>
                  <a:pt x="3665" y="876"/>
                </a:lnTo>
                <a:lnTo>
                  <a:pt x="3662" y="935"/>
                </a:lnTo>
                <a:lnTo>
                  <a:pt x="3652" y="992"/>
                </a:lnTo>
                <a:lnTo>
                  <a:pt x="3636" y="1047"/>
                </a:lnTo>
                <a:lnTo>
                  <a:pt x="3615" y="1098"/>
                </a:lnTo>
                <a:lnTo>
                  <a:pt x="3587" y="1147"/>
                </a:lnTo>
                <a:lnTo>
                  <a:pt x="3555" y="1192"/>
                </a:lnTo>
                <a:lnTo>
                  <a:pt x="3518" y="1233"/>
                </a:lnTo>
                <a:lnTo>
                  <a:pt x="3476" y="1270"/>
                </a:lnTo>
                <a:lnTo>
                  <a:pt x="3432" y="1303"/>
                </a:lnTo>
                <a:lnTo>
                  <a:pt x="3383" y="1329"/>
                </a:lnTo>
                <a:lnTo>
                  <a:pt x="3331" y="1351"/>
                </a:lnTo>
                <a:lnTo>
                  <a:pt x="3276" y="1368"/>
                </a:lnTo>
                <a:lnTo>
                  <a:pt x="3219" y="1378"/>
                </a:lnTo>
                <a:lnTo>
                  <a:pt x="3161" y="1381"/>
                </a:lnTo>
                <a:lnTo>
                  <a:pt x="3102" y="1378"/>
                </a:lnTo>
                <a:lnTo>
                  <a:pt x="3045" y="1368"/>
                </a:lnTo>
                <a:lnTo>
                  <a:pt x="2990" y="1351"/>
                </a:lnTo>
                <a:lnTo>
                  <a:pt x="2939" y="1329"/>
                </a:lnTo>
                <a:lnTo>
                  <a:pt x="2891" y="1303"/>
                </a:lnTo>
                <a:lnTo>
                  <a:pt x="2845" y="1270"/>
                </a:lnTo>
                <a:lnTo>
                  <a:pt x="2804" y="1233"/>
                </a:lnTo>
                <a:lnTo>
                  <a:pt x="2767" y="1192"/>
                </a:lnTo>
                <a:lnTo>
                  <a:pt x="2735" y="1147"/>
                </a:lnTo>
                <a:lnTo>
                  <a:pt x="2708" y="1098"/>
                </a:lnTo>
                <a:lnTo>
                  <a:pt x="2686" y="1047"/>
                </a:lnTo>
                <a:lnTo>
                  <a:pt x="2669" y="992"/>
                </a:lnTo>
                <a:lnTo>
                  <a:pt x="2659" y="935"/>
                </a:lnTo>
                <a:lnTo>
                  <a:pt x="2656" y="876"/>
                </a:lnTo>
                <a:lnTo>
                  <a:pt x="2659" y="818"/>
                </a:lnTo>
                <a:lnTo>
                  <a:pt x="2669" y="761"/>
                </a:lnTo>
                <a:lnTo>
                  <a:pt x="2686" y="706"/>
                </a:lnTo>
                <a:lnTo>
                  <a:pt x="2708" y="654"/>
                </a:lnTo>
                <a:lnTo>
                  <a:pt x="2735" y="606"/>
                </a:lnTo>
                <a:lnTo>
                  <a:pt x="2767" y="561"/>
                </a:lnTo>
                <a:lnTo>
                  <a:pt x="2804" y="520"/>
                </a:lnTo>
                <a:lnTo>
                  <a:pt x="2845" y="482"/>
                </a:lnTo>
                <a:lnTo>
                  <a:pt x="2891" y="450"/>
                </a:lnTo>
                <a:lnTo>
                  <a:pt x="2939" y="423"/>
                </a:lnTo>
                <a:lnTo>
                  <a:pt x="2990" y="401"/>
                </a:lnTo>
                <a:lnTo>
                  <a:pt x="3045" y="385"/>
                </a:lnTo>
                <a:lnTo>
                  <a:pt x="3102" y="375"/>
                </a:lnTo>
                <a:lnTo>
                  <a:pt x="3161" y="372"/>
                </a:lnTo>
                <a:close/>
                <a:moveTo>
                  <a:pt x="993" y="0"/>
                </a:moveTo>
                <a:lnTo>
                  <a:pt x="1059" y="3"/>
                </a:lnTo>
                <a:lnTo>
                  <a:pt x="1125" y="14"/>
                </a:lnTo>
                <a:lnTo>
                  <a:pt x="1188" y="31"/>
                </a:lnTo>
                <a:lnTo>
                  <a:pt x="1248" y="55"/>
                </a:lnTo>
                <a:lnTo>
                  <a:pt x="1305" y="84"/>
                </a:lnTo>
                <a:lnTo>
                  <a:pt x="1359" y="120"/>
                </a:lnTo>
                <a:lnTo>
                  <a:pt x="1407" y="160"/>
                </a:lnTo>
                <a:lnTo>
                  <a:pt x="1452" y="204"/>
                </a:lnTo>
                <a:lnTo>
                  <a:pt x="1492" y="253"/>
                </a:lnTo>
                <a:lnTo>
                  <a:pt x="1527" y="306"/>
                </a:lnTo>
                <a:lnTo>
                  <a:pt x="1558" y="363"/>
                </a:lnTo>
                <a:lnTo>
                  <a:pt x="1581" y="424"/>
                </a:lnTo>
                <a:lnTo>
                  <a:pt x="1598" y="487"/>
                </a:lnTo>
                <a:lnTo>
                  <a:pt x="1608" y="552"/>
                </a:lnTo>
                <a:lnTo>
                  <a:pt x="1612" y="620"/>
                </a:lnTo>
                <a:lnTo>
                  <a:pt x="1608" y="687"/>
                </a:lnTo>
                <a:lnTo>
                  <a:pt x="1598" y="752"/>
                </a:lnTo>
                <a:lnTo>
                  <a:pt x="1581" y="815"/>
                </a:lnTo>
                <a:lnTo>
                  <a:pt x="1558" y="876"/>
                </a:lnTo>
                <a:lnTo>
                  <a:pt x="1527" y="933"/>
                </a:lnTo>
                <a:lnTo>
                  <a:pt x="1492" y="986"/>
                </a:lnTo>
                <a:lnTo>
                  <a:pt x="1452" y="1035"/>
                </a:lnTo>
                <a:lnTo>
                  <a:pt x="1407" y="1080"/>
                </a:lnTo>
                <a:lnTo>
                  <a:pt x="1359" y="1120"/>
                </a:lnTo>
                <a:lnTo>
                  <a:pt x="1305" y="1155"/>
                </a:lnTo>
                <a:lnTo>
                  <a:pt x="1248" y="1185"/>
                </a:lnTo>
                <a:lnTo>
                  <a:pt x="1188" y="1208"/>
                </a:lnTo>
                <a:lnTo>
                  <a:pt x="1125" y="1225"/>
                </a:lnTo>
                <a:lnTo>
                  <a:pt x="1059" y="1236"/>
                </a:lnTo>
                <a:lnTo>
                  <a:pt x="993" y="1240"/>
                </a:lnTo>
                <a:lnTo>
                  <a:pt x="925" y="1236"/>
                </a:lnTo>
                <a:lnTo>
                  <a:pt x="859" y="1225"/>
                </a:lnTo>
                <a:lnTo>
                  <a:pt x="796" y="1208"/>
                </a:lnTo>
                <a:lnTo>
                  <a:pt x="736" y="1185"/>
                </a:lnTo>
                <a:lnTo>
                  <a:pt x="679" y="1155"/>
                </a:lnTo>
                <a:lnTo>
                  <a:pt x="625" y="1120"/>
                </a:lnTo>
                <a:lnTo>
                  <a:pt x="577" y="1080"/>
                </a:lnTo>
                <a:lnTo>
                  <a:pt x="532" y="1035"/>
                </a:lnTo>
                <a:lnTo>
                  <a:pt x="492" y="986"/>
                </a:lnTo>
                <a:lnTo>
                  <a:pt x="457" y="933"/>
                </a:lnTo>
                <a:lnTo>
                  <a:pt x="427" y="876"/>
                </a:lnTo>
                <a:lnTo>
                  <a:pt x="404" y="815"/>
                </a:lnTo>
                <a:lnTo>
                  <a:pt x="387" y="752"/>
                </a:lnTo>
                <a:lnTo>
                  <a:pt x="376" y="687"/>
                </a:lnTo>
                <a:lnTo>
                  <a:pt x="372" y="620"/>
                </a:lnTo>
                <a:lnTo>
                  <a:pt x="376" y="552"/>
                </a:lnTo>
                <a:lnTo>
                  <a:pt x="387" y="487"/>
                </a:lnTo>
                <a:lnTo>
                  <a:pt x="404" y="424"/>
                </a:lnTo>
                <a:lnTo>
                  <a:pt x="427" y="363"/>
                </a:lnTo>
                <a:lnTo>
                  <a:pt x="457" y="306"/>
                </a:lnTo>
                <a:lnTo>
                  <a:pt x="492" y="253"/>
                </a:lnTo>
                <a:lnTo>
                  <a:pt x="532" y="204"/>
                </a:lnTo>
                <a:lnTo>
                  <a:pt x="577" y="160"/>
                </a:lnTo>
                <a:lnTo>
                  <a:pt x="625" y="120"/>
                </a:lnTo>
                <a:lnTo>
                  <a:pt x="679" y="84"/>
                </a:lnTo>
                <a:lnTo>
                  <a:pt x="736" y="55"/>
                </a:lnTo>
                <a:lnTo>
                  <a:pt x="796" y="31"/>
                </a:lnTo>
                <a:lnTo>
                  <a:pt x="859" y="14"/>
                </a:lnTo>
                <a:lnTo>
                  <a:pt x="925" y="3"/>
                </a:lnTo>
                <a:lnTo>
                  <a:pt x="993" y="0"/>
                </a:lnTo>
                <a:close/>
              </a:path>
            </a:pathLst>
          </a:custGeom>
          <a:solidFill>
            <a:schemeClr val="accent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it-IT" sz="1013"/>
          </a:p>
        </p:txBody>
      </p:sp>
    </p:spTree>
    <p:extLst>
      <p:ext uri="{BB962C8B-B14F-4D97-AF65-F5344CB8AC3E}">
        <p14:creationId xmlns:p14="http://schemas.microsoft.com/office/powerpoint/2010/main" val="29507504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UniPower"/>
  <p:tag name="BRANDKEY" val="BK1166"/>
  <p:tag name="FONT" val="UniCredit"/>
  <p:tag name="FORMAT" val="Widescreen"/>
  <p:tag name="VARIATION" val="English"/>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New UniCredit Template">
  <a:themeElements>
    <a:clrScheme name="UniCredit_New">
      <a:dk1>
        <a:srgbClr val="000000"/>
      </a:dk1>
      <a:lt1>
        <a:srgbClr val="FFFFFF"/>
      </a:lt1>
      <a:dk2>
        <a:srgbClr val="666666"/>
      </a:dk2>
      <a:lt2>
        <a:srgbClr val="E5E5E5"/>
      </a:lt2>
      <a:accent1>
        <a:srgbClr val="D73928"/>
      </a:accent1>
      <a:accent2>
        <a:srgbClr val="B2B2B2"/>
      </a:accent2>
      <a:accent3>
        <a:srgbClr val="666666"/>
      </a:accent3>
      <a:accent4>
        <a:srgbClr val="FDC300"/>
      </a:accent4>
      <a:accent5>
        <a:srgbClr val="F58523"/>
      </a:accent5>
      <a:accent6>
        <a:srgbClr val="9FCA78"/>
      </a:accent6>
      <a:hlink>
        <a:srgbClr val="007A91"/>
      </a:hlink>
      <a:folHlink>
        <a:srgbClr val="AA1C0D"/>
      </a:folHlink>
    </a:clrScheme>
    <a:fontScheme name="UniCredit">
      <a:majorFont>
        <a:latin typeface="UniCredit"/>
        <a:ea typeface=""/>
        <a:cs typeface=""/>
      </a:majorFont>
      <a:minorFont>
        <a:latin typeface="UniCredit"/>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wrap="square" lIns="0" tIns="0" rIns="0" bIns="0" rtlCol="0">
        <a:noAutofit/>
      </a:bodyPr>
      <a:lstStyle>
        <a:defPPr marL="171450" indent="-171450" algn="l">
          <a:lnSpc>
            <a:spcPct val="90000"/>
          </a:lnSpc>
          <a:spcBef>
            <a:spcPts val="600"/>
          </a:spcBef>
          <a:buClr>
            <a:schemeClr val="bg2"/>
          </a:buClr>
          <a:buSzPct val="100000"/>
          <a:buFont typeface="Arial" panose="020B0604020202020204" pitchFamily="34" charset="0"/>
          <a:buChar char="●"/>
          <a:defRPr sz="1400" dirty="0" smtClean="0">
            <a:solidFill>
              <a:schemeClr val="tx1"/>
            </a:solidFill>
          </a:defRPr>
        </a:defPPr>
      </a:lstStyle>
    </a:txDef>
  </a:objectDefaults>
  <a:extraClrSchemeLst/>
  <a:extLst>
    <a:ext uri="{05A4C25C-085E-4340-85A3-A5531E510DB2}">
      <thm15:themeFamily xmlns:thm15="http://schemas.microsoft.com/office/thememl/2012/main" name="New UniCredit Template" id="{6D9019D1-65D1-4C41-B64A-4EB74C48EE59}" vid="{B9E1FF67-C4CE-2D4B-8E72-95CFAE2897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62D49CBCC7B764197A9947F4C91FBBB" ma:contentTypeVersion="13" ma:contentTypeDescription="Create a new document." ma:contentTypeScope="" ma:versionID="84a379440a71cef1c925bd9c037167bd">
  <xsd:schema xmlns:xsd="http://www.w3.org/2001/XMLSchema" xmlns:xs="http://www.w3.org/2001/XMLSchema" xmlns:p="http://schemas.microsoft.com/office/2006/metadata/properties" xmlns:ns2="35c84fe9-d6e2-4856-8b4f-249b0f744057" xmlns:ns3="b33cc34d-66f1-492d-9e6c-87ead1c14cf2" targetNamespace="http://schemas.microsoft.com/office/2006/metadata/properties" ma:root="true" ma:fieldsID="a0dab9dab7c2d1596f9c1c314bd90b2a" ns2:_="" ns3:_="">
    <xsd:import namespace="35c84fe9-d6e2-4856-8b4f-249b0f744057"/>
    <xsd:import namespace="b33cc34d-66f1-492d-9e6c-87ead1c14cf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c84fe9-d6e2-4856-8b4f-249b0f7440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3cc34d-66f1-492d-9e6c-87ead1c14cf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254319-A084-433F-92B0-49A053DC36E6}">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35c84fe9-d6e2-4856-8b4f-249b0f744057"/>
    <ds:schemaRef ds:uri="http://purl.org/dc/terms/"/>
    <ds:schemaRef ds:uri="http://schemas.openxmlformats.org/package/2006/metadata/core-properties"/>
    <ds:schemaRef ds:uri="b33cc34d-66f1-492d-9e6c-87ead1c14cf2"/>
    <ds:schemaRef ds:uri="http://www.w3.org/XML/1998/namespace"/>
    <ds:schemaRef ds:uri="http://purl.org/dc/dcmitype/"/>
  </ds:schemaRefs>
</ds:datastoreItem>
</file>

<file path=customXml/itemProps2.xml><?xml version="1.0" encoding="utf-8"?>
<ds:datastoreItem xmlns:ds="http://schemas.openxmlformats.org/officeDocument/2006/customXml" ds:itemID="{3CAC31E3-0962-4E17-B1B2-7F8B36D55C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5c84fe9-d6e2-4856-8b4f-249b0f744057"/>
    <ds:schemaRef ds:uri="b33cc34d-66f1-492d-9e6c-87ead1c14cf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B3B66E8-AB64-41BE-9B9E-38D02CC0FC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789</TotalTime>
  <Words>3323</Words>
  <Application>Microsoft Office PowerPoint</Application>
  <PresentationFormat>Presentazione su schermo (16:9)</PresentationFormat>
  <Paragraphs>183</Paragraphs>
  <Slides>16</Slides>
  <Notes>15</Notes>
  <HiddenSlides>0</HiddenSlides>
  <MMClips>0</MMClips>
  <ScaleCrop>false</ScaleCrop>
  <HeadingPairs>
    <vt:vector size="8" baseType="variant">
      <vt:variant>
        <vt:lpstr>Caratteri utilizzati</vt:lpstr>
      </vt:variant>
      <vt:variant>
        <vt:i4>6</vt:i4>
      </vt:variant>
      <vt:variant>
        <vt:lpstr>Tema</vt:lpstr>
      </vt:variant>
      <vt:variant>
        <vt:i4>1</vt:i4>
      </vt:variant>
      <vt:variant>
        <vt:lpstr>Server OLE incorporati</vt:lpstr>
      </vt:variant>
      <vt:variant>
        <vt:i4>1</vt:i4>
      </vt:variant>
      <vt:variant>
        <vt:lpstr>Titoli diapositive</vt:lpstr>
      </vt:variant>
      <vt:variant>
        <vt:i4>16</vt:i4>
      </vt:variant>
    </vt:vector>
  </HeadingPairs>
  <TitlesOfParts>
    <vt:vector size="24" baseType="lpstr">
      <vt:lpstr>Arial</vt:lpstr>
      <vt:lpstr>Courier New</vt:lpstr>
      <vt:lpstr>System Font Regular</vt:lpstr>
      <vt:lpstr>UniCredit</vt:lpstr>
      <vt:lpstr>UniCredit (Body)</vt:lpstr>
      <vt:lpstr>Wingdings</vt:lpstr>
      <vt:lpstr>New UniCredit Template</vt:lpstr>
      <vt:lpstr>think-cell Slide</vt:lpstr>
      <vt:lpstr>Il Diritto del Trust Perché istituire un Trust Le diverse Tipologie di Trust</vt:lpstr>
      <vt:lpstr>Inquadramento generale</vt:lpstr>
      <vt:lpstr>Caratteristiche </vt:lpstr>
      <vt:lpstr>I ruoli </vt:lpstr>
      <vt:lpstr>Alcune tipologie di trust </vt:lpstr>
      <vt:lpstr>Dopo di noi</vt:lpstr>
      <vt:lpstr>Requisiti</vt:lpstr>
      <vt:lpstr>Limiti e coordinamento normativo n</vt:lpstr>
      <vt:lpstr>Il Trust e gli aspetti di diritto ereditario </vt:lpstr>
      <vt:lpstr>Dal trust ONLUS agli Enti del Terzo settore </vt:lpstr>
      <vt:lpstr>Cordusio Fiduciaria Trustee </vt:lpstr>
      <vt:lpstr>Passaggio generazionale</vt:lpstr>
      <vt:lpstr>Un caso di successo: il trust</vt:lpstr>
      <vt:lpstr>Regole di governace</vt:lpstr>
      <vt:lpstr>Presentazione standard di PowerPoint</vt:lpstr>
      <vt:lpstr>Manuela.soncini@unicredit.eu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 proposal_Podcast</dc:title>
  <dc:creator>ELEONORA.TUGLIANI@unicredit.eu</dc:creator>
  <dc:description>Fingerprint(d72fab7375a1f06d8f9ae853e6ed05fe,59238c638987292ad31a815d87529f4f)</dc:description>
  <cp:lastModifiedBy>Soncini Manuela (UniCredit)</cp:lastModifiedBy>
  <cp:revision>70</cp:revision>
  <cp:lastPrinted>2022-03-28T06:27:00Z</cp:lastPrinted>
  <dcterms:created xsi:type="dcterms:W3CDTF">2021-07-02T08:27:29Z</dcterms:created>
  <dcterms:modified xsi:type="dcterms:W3CDTF">2023-04-16T14:09:23Z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9db9e61-aac5-4f6e-805d-ceb8cb9983a1_Enabled">
    <vt:lpwstr>true</vt:lpwstr>
  </property>
  <property fmtid="{D5CDD505-2E9C-101B-9397-08002B2CF9AE}" pid="3" name="MSIP_Label_29db9e61-aac5-4f6e-805d-ceb8cb9983a1_SetDate">
    <vt:lpwstr>2021-07-02T08:27:30Z</vt:lpwstr>
  </property>
  <property fmtid="{D5CDD505-2E9C-101B-9397-08002B2CF9AE}" pid="4" name="MSIP_Label_29db9e61-aac5-4f6e-805d-ceb8cb9983a1_Method">
    <vt:lpwstr>Standard</vt:lpwstr>
  </property>
  <property fmtid="{D5CDD505-2E9C-101B-9397-08002B2CF9AE}" pid="5" name="MSIP_Label_29db9e61-aac5-4f6e-805d-ceb8cb9983a1_Name">
    <vt:lpwstr>UniCredit - Internal Use Only - no visual markings</vt:lpwstr>
  </property>
  <property fmtid="{D5CDD505-2E9C-101B-9397-08002B2CF9AE}" pid="6" name="MSIP_Label_29db9e61-aac5-4f6e-805d-ceb8cb9983a1_SiteId">
    <vt:lpwstr>2cc49ce9-66a1-41ac-a96b-bdc54247696a</vt:lpwstr>
  </property>
  <property fmtid="{D5CDD505-2E9C-101B-9397-08002B2CF9AE}" pid="7" name="MSIP_Label_29db9e61-aac5-4f6e-805d-ceb8cb9983a1_ActionId">
    <vt:lpwstr>0bed4863-1d8b-443e-b34f-ff3e2998a9b7</vt:lpwstr>
  </property>
  <property fmtid="{D5CDD505-2E9C-101B-9397-08002B2CF9AE}" pid="8" name="MSIP_Label_29db9e61-aac5-4f6e-805d-ceb8cb9983a1_ContentBits">
    <vt:lpwstr>0</vt:lpwstr>
  </property>
  <property fmtid="{D5CDD505-2E9C-101B-9397-08002B2CF9AE}" pid="9" name="ContentTypeId">
    <vt:lpwstr>0x010100962D49CBCC7B764197A9947F4C91FBBB</vt:lpwstr>
  </property>
</Properties>
</file>