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42" r:id="rId4"/>
  </p:sldMasterIdLst>
  <p:notesMasterIdLst>
    <p:notesMasterId r:id="rId46"/>
  </p:notesMasterIdLst>
  <p:handoutMasterIdLst>
    <p:handoutMasterId r:id="rId47"/>
  </p:handoutMasterIdLst>
  <p:sldIdLst>
    <p:sldId id="2141411957" r:id="rId5"/>
    <p:sldId id="2147376749" r:id="rId6"/>
    <p:sldId id="2147376750" r:id="rId7"/>
    <p:sldId id="2147376751" r:id="rId8"/>
    <p:sldId id="2147376797" r:id="rId9"/>
    <p:sldId id="2147376798" r:id="rId10"/>
    <p:sldId id="2147376752" r:id="rId11"/>
    <p:sldId id="2147376753" r:id="rId12"/>
    <p:sldId id="2147376754" r:id="rId13"/>
    <p:sldId id="2147376755" r:id="rId14"/>
    <p:sldId id="2147376756" r:id="rId15"/>
    <p:sldId id="2147376757" r:id="rId16"/>
    <p:sldId id="2147376758" r:id="rId17"/>
    <p:sldId id="2147376800" r:id="rId18"/>
    <p:sldId id="2147376759" r:id="rId19"/>
    <p:sldId id="2147376760" r:id="rId20"/>
    <p:sldId id="2147376761" r:id="rId21"/>
    <p:sldId id="2147376762" r:id="rId22"/>
    <p:sldId id="2147376763" r:id="rId23"/>
    <p:sldId id="2147376764" r:id="rId24"/>
    <p:sldId id="2147376765" r:id="rId25"/>
    <p:sldId id="2147376766" r:id="rId26"/>
    <p:sldId id="2147376767" r:id="rId27"/>
    <p:sldId id="2147376768" r:id="rId28"/>
    <p:sldId id="2147376769" r:id="rId29"/>
    <p:sldId id="2147376770" r:id="rId30"/>
    <p:sldId id="2147376801" r:id="rId31"/>
    <p:sldId id="2147376802" r:id="rId32"/>
    <p:sldId id="2147376803" r:id="rId33"/>
    <p:sldId id="2147376773" r:id="rId34"/>
    <p:sldId id="2147376774" r:id="rId35"/>
    <p:sldId id="2147376775" r:id="rId36"/>
    <p:sldId id="2147376776" r:id="rId37"/>
    <p:sldId id="2147376777" r:id="rId38"/>
    <p:sldId id="2147376778" r:id="rId39"/>
    <p:sldId id="2147376779" r:id="rId40"/>
    <p:sldId id="2147376780" r:id="rId41"/>
    <p:sldId id="2147376781" r:id="rId42"/>
    <p:sldId id="2147376782" r:id="rId43"/>
    <p:sldId id="2147376783" r:id="rId44"/>
    <p:sldId id="2147376796" r:id="rId45"/>
  </p:sldIdLst>
  <p:sldSz cx="9144000" cy="5143500" type="screen16x9"/>
  <p:notesSz cx="6858000" cy="9926638"/>
  <p:custDataLst>
    <p:tags r:id="rId48"/>
  </p:custDataLst>
  <p:defaultTex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521415D9-36F7-43E2-AB2F-B90AF26B5E84}">
      <p14:sectionLst xmlns:p14="http://schemas.microsoft.com/office/powerpoint/2010/main">
        <p14:section name="Common use slides" id="{40B0634F-DB57-4A23-84B5-73A84145803D}">
          <p14:sldIdLst>
            <p14:sldId id="2141411957"/>
            <p14:sldId id="2147376749"/>
            <p14:sldId id="2147376750"/>
            <p14:sldId id="2147376751"/>
            <p14:sldId id="2147376797"/>
            <p14:sldId id="2147376798"/>
            <p14:sldId id="2147376752"/>
            <p14:sldId id="2147376753"/>
            <p14:sldId id="2147376754"/>
            <p14:sldId id="2147376755"/>
            <p14:sldId id="2147376756"/>
            <p14:sldId id="2147376757"/>
            <p14:sldId id="2147376758"/>
            <p14:sldId id="2147376800"/>
            <p14:sldId id="2147376759"/>
            <p14:sldId id="2147376760"/>
            <p14:sldId id="2147376761"/>
            <p14:sldId id="2147376762"/>
            <p14:sldId id="2147376763"/>
            <p14:sldId id="2147376764"/>
            <p14:sldId id="2147376765"/>
            <p14:sldId id="2147376766"/>
            <p14:sldId id="2147376767"/>
            <p14:sldId id="2147376768"/>
            <p14:sldId id="2147376769"/>
            <p14:sldId id="2147376770"/>
            <p14:sldId id="2147376801"/>
            <p14:sldId id="2147376802"/>
            <p14:sldId id="2147376803"/>
            <p14:sldId id="2147376773"/>
            <p14:sldId id="2147376774"/>
            <p14:sldId id="2147376775"/>
            <p14:sldId id="2147376776"/>
            <p14:sldId id="2147376777"/>
            <p14:sldId id="2147376778"/>
            <p14:sldId id="2147376779"/>
            <p14:sldId id="2147376780"/>
            <p14:sldId id="2147376781"/>
            <p14:sldId id="2147376782"/>
            <p14:sldId id="2147376783"/>
            <p14:sldId id="2147376796"/>
          </p14:sldIdLst>
        </p14:section>
        <p14:section name="Colours" id="{24741C30-EE02-C14E-A44B-A90E6C85025B}">
          <p14:sldIdLst/>
        </p14:section>
        <p14:section name="Text layouts" id="{3B680B8B-3C28-4F34-A455-0FF74A44C096}">
          <p14:sldIdLst/>
        </p14:section>
        <p14:section name="Text formatting" id="{A4939AFA-BEB4-5245-A910-0C33FBDC95EB}">
          <p14:sldIdLst/>
        </p14:section>
        <p14:section name="Resources" id="{A4EF735A-0AB4-0144-9205-A13153F90BBD}">
          <p14:sldIdLst/>
        </p14:section>
        <p14:section name="Icons" id="{712C4F93-5BD9-5647-B7D1-0338A37CECE7}">
          <p14:sldIdLst/>
        </p14:section>
        <p14:section name="Flags" id="{EB6964A6-F43F-492A-9F1C-09088935DF8A}">
          <p14:sldIdLst/>
        </p14:section>
        <p14:section name="Untitled Section" id="{939BDD7B-F690-4F71-9840-171E931D9F72}">
          <p14:sldIdLst/>
        </p14:section>
      </p14:sectionLst>
    </p:ext>
    <p:ext uri="{EFAFB233-063F-42B5-8137-9DF3F51BA10A}">
      <p15:sldGuideLst xmlns:p15="http://schemas.microsoft.com/office/powerpoint/2012/main">
        <p15:guide id="3" pos="4468" userDrawn="1">
          <p15:clr>
            <a:srgbClr val="A4A3A4"/>
          </p15:clr>
        </p15:guide>
        <p15:guide id="4" orient="horz" pos="1076"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ugliani Eleonora (UniCredit)" initials="TE(" lastIdx="11" clrIdx="0">
    <p:extLst>
      <p:ext uri="{19B8F6BF-5375-455C-9EA6-DF929625EA0E}">
        <p15:presenceInfo xmlns:p15="http://schemas.microsoft.com/office/powerpoint/2012/main" userId="S::ELEONORA.TUGLIANI@unicredit.eu::7f52b55f-f7c1-4f32-8aec-dd2434f511b9" providerId="AD"/>
      </p:ext>
    </p:extLst>
  </p:cmAuthor>
  <p:cmAuthor id="2" name="Swart Mirjam (UniCredit)" initials="SM(" lastIdx="1" clrIdx="1">
    <p:extLst>
      <p:ext uri="{19B8F6BF-5375-455C-9EA6-DF929625EA0E}">
        <p15:presenceInfo xmlns:p15="http://schemas.microsoft.com/office/powerpoint/2012/main" userId="S::MIRJAM.SWART@unicredit.eu::0fb397b8-c659-44a1-a6ab-e54f4d93090c" providerId="AD"/>
      </p:ext>
    </p:extLst>
  </p:cmAuthor>
  <p:cmAuthor id="3" name="Rexer Andrea (HVB - UniCredit)" initials="RA(-U" lastIdx="17" clrIdx="2">
    <p:extLst>
      <p:ext uri="{19B8F6BF-5375-455C-9EA6-DF929625EA0E}">
        <p15:presenceInfo xmlns:p15="http://schemas.microsoft.com/office/powerpoint/2012/main" userId="S::Andrea.Rexer@unicredit.de::29f05781-0edb-45e3-9a59-2f59129e3b19"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2001A"/>
    <a:srgbClr val="F6B2BA"/>
    <a:srgbClr val="666666"/>
    <a:srgbClr val="004F95"/>
    <a:srgbClr val="FDC300"/>
    <a:srgbClr val="999999"/>
    <a:srgbClr val="B381B3"/>
    <a:srgbClr val="87BAE4"/>
    <a:srgbClr val="7757A4"/>
    <a:srgbClr val="BFEBF3"/>
  </p:clrMru>
  <p:extLst>
    <p:ext uri="{E76CE94A-603C-4142-B9EB-6D1370010A27}">
      <p14:discardImageEditData xmlns:p14="http://schemas.microsoft.com/office/powerpoint/2010/main" val="0"/>
    </p:ext>
    <p:ext uri="{D31A062A-798A-4329-ABDD-BBA856620510}">
      <p14:defaultImageDpi xmlns:p14="http://schemas.microsoft.com/office/powerpoint/2010/main" val="33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0E3FDE45-AF77-4B5C-9715-49D594BDF05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1"/>
    <p:restoredTop sz="94660"/>
  </p:normalViewPr>
  <p:slideViewPr>
    <p:cSldViewPr snapToGrid="0">
      <p:cViewPr varScale="1">
        <p:scale>
          <a:sx n="77" d="100"/>
          <a:sy n="77" d="100"/>
        </p:scale>
        <p:origin x="980" y="60"/>
      </p:cViewPr>
      <p:guideLst>
        <p:guide pos="4468"/>
        <p:guide orient="horz" pos="1076"/>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handoutMaster" Target="handoutMasters/handoutMaster1.xml"/><Relationship Id="rId50"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slide" Target="slides/slide37.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commentAuthors" Target="commentAuthor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tags" Target="tags/tag1.xml"/><Relationship Id="rId8" Type="http://schemas.openxmlformats.org/officeDocument/2006/relationships/slide" Target="slides/slide4.xml"/><Relationship Id="rId51"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1C09AAE7-6313-9F43-9829-7F98C5C0E2B7}"/>
              </a:ext>
            </a:extLst>
          </p:cNvPr>
          <p:cNvSpPr>
            <a:spLocks noGrp="1"/>
          </p:cNvSpPr>
          <p:nvPr>
            <p:ph type="hdr" sz="quarter"/>
          </p:nvPr>
        </p:nvSpPr>
        <p:spPr>
          <a:xfrm>
            <a:off x="0" y="0"/>
            <a:ext cx="2971800" cy="496888"/>
          </a:xfrm>
          <a:prstGeom prst="rect">
            <a:avLst/>
          </a:prstGeom>
        </p:spPr>
        <p:txBody>
          <a:bodyPr vert="horz" lIns="91440" tIns="45720" rIns="91440" bIns="45720" rtlCol="0"/>
          <a:lstStyle>
            <a:lvl1pPr algn="l">
              <a:defRPr sz="1200"/>
            </a:lvl1pPr>
          </a:lstStyle>
          <a:p>
            <a:endParaRPr lang="en-US">
              <a:latin typeface="UniCredit (Body)"/>
            </a:endParaRPr>
          </a:p>
        </p:txBody>
      </p:sp>
      <p:sp>
        <p:nvSpPr>
          <p:cNvPr id="3" name="Date Placeholder 2">
            <a:extLst>
              <a:ext uri="{FF2B5EF4-FFF2-40B4-BE49-F238E27FC236}">
                <a16:creationId xmlns:a16="http://schemas.microsoft.com/office/drawing/2014/main" id="{DE2769E2-1F0C-3A4D-A4D4-68E2E2453B82}"/>
              </a:ext>
            </a:extLst>
          </p:cNvPr>
          <p:cNvSpPr>
            <a:spLocks noGrp="1"/>
          </p:cNvSpPr>
          <p:nvPr>
            <p:ph type="dt" sz="quarter" idx="1"/>
          </p:nvPr>
        </p:nvSpPr>
        <p:spPr>
          <a:xfrm>
            <a:off x="3884613" y="0"/>
            <a:ext cx="2971800" cy="496888"/>
          </a:xfrm>
          <a:prstGeom prst="rect">
            <a:avLst/>
          </a:prstGeom>
        </p:spPr>
        <p:txBody>
          <a:bodyPr vert="horz" lIns="91440" tIns="45720" rIns="91440" bIns="45720" rtlCol="0"/>
          <a:lstStyle>
            <a:lvl1pPr algn="r">
              <a:defRPr sz="1200"/>
            </a:lvl1pPr>
          </a:lstStyle>
          <a:p>
            <a:fld id="{CF1624D5-2185-BE41-8C27-C678935BA8CF}" type="datetimeFigureOut">
              <a:rPr lang="en-US" smtClean="0">
                <a:latin typeface="UniCredit (Body)"/>
              </a:rPr>
              <a:t>4/18/2023</a:t>
            </a:fld>
            <a:endParaRPr lang="en-US">
              <a:latin typeface="UniCredit (Body)"/>
            </a:endParaRPr>
          </a:p>
        </p:txBody>
      </p:sp>
      <p:sp>
        <p:nvSpPr>
          <p:cNvPr id="4" name="Footer Placeholder 3">
            <a:extLst>
              <a:ext uri="{FF2B5EF4-FFF2-40B4-BE49-F238E27FC236}">
                <a16:creationId xmlns:a16="http://schemas.microsoft.com/office/drawing/2014/main" id="{45770857-4FD9-E74E-A312-868ECC6DEFB3}"/>
              </a:ext>
            </a:extLst>
          </p:cNvPr>
          <p:cNvSpPr>
            <a:spLocks noGrp="1"/>
          </p:cNvSpPr>
          <p:nvPr>
            <p:ph type="ftr" sz="quarter" idx="2"/>
          </p:nvPr>
        </p:nvSpPr>
        <p:spPr>
          <a:xfrm>
            <a:off x="0" y="9429750"/>
            <a:ext cx="2971800" cy="496888"/>
          </a:xfrm>
          <a:prstGeom prst="rect">
            <a:avLst/>
          </a:prstGeom>
        </p:spPr>
        <p:txBody>
          <a:bodyPr vert="horz" lIns="91440" tIns="45720" rIns="91440" bIns="45720" rtlCol="0" anchor="b"/>
          <a:lstStyle>
            <a:lvl1pPr algn="l">
              <a:defRPr sz="1200"/>
            </a:lvl1pPr>
          </a:lstStyle>
          <a:p>
            <a:endParaRPr lang="en-US">
              <a:latin typeface="UniCredit (Body)"/>
            </a:endParaRPr>
          </a:p>
        </p:txBody>
      </p:sp>
      <p:sp>
        <p:nvSpPr>
          <p:cNvPr id="5" name="Slide Number Placeholder 4">
            <a:extLst>
              <a:ext uri="{FF2B5EF4-FFF2-40B4-BE49-F238E27FC236}">
                <a16:creationId xmlns:a16="http://schemas.microsoft.com/office/drawing/2014/main" id="{09875FAC-2729-2445-8731-B7FEC87264E9}"/>
              </a:ext>
            </a:extLst>
          </p:cNvPr>
          <p:cNvSpPr>
            <a:spLocks noGrp="1"/>
          </p:cNvSpPr>
          <p:nvPr>
            <p:ph type="sldNum" sz="quarter" idx="3"/>
          </p:nvPr>
        </p:nvSpPr>
        <p:spPr>
          <a:xfrm>
            <a:off x="3884613" y="9429750"/>
            <a:ext cx="2971800" cy="496888"/>
          </a:xfrm>
          <a:prstGeom prst="rect">
            <a:avLst/>
          </a:prstGeom>
        </p:spPr>
        <p:txBody>
          <a:bodyPr vert="horz" lIns="91440" tIns="45720" rIns="91440" bIns="45720" rtlCol="0" anchor="b"/>
          <a:lstStyle>
            <a:lvl1pPr algn="r">
              <a:defRPr sz="1200"/>
            </a:lvl1pPr>
          </a:lstStyle>
          <a:p>
            <a:fld id="{1F43879F-4B36-CC4A-9C5D-A5914B122673}" type="slidenum">
              <a:rPr lang="en-US" smtClean="0">
                <a:latin typeface="UniCredit (Body)"/>
              </a:rPr>
              <a:t>‹N›</a:t>
            </a:fld>
            <a:endParaRPr lang="en-US">
              <a:latin typeface="UniCredit (Body)"/>
            </a:endParaRPr>
          </a:p>
        </p:txBody>
      </p:sp>
    </p:spTree>
    <p:extLst>
      <p:ext uri="{BB962C8B-B14F-4D97-AF65-F5344CB8AC3E}">
        <p14:creationId xmlns:p14="http://schemas.microsoft.com/office/powerpoint/2010/main" val="317556542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98056"/>
          </a:xfrm>
          <a:prstGeom prst="rect">
            <a:avLst/>
          </a:prstGeom>
        </p:spPr>
        <p:txBody>
          <a:bodyPr vert="horz" lIns="91440" tIns="45720" rIns="91440" bIns="45720" rtlCol="0"/>
          <a:lstStyle>
            <a:lvl1pPr algn="l">
              <a:defRPr sz="1200">
                <a:latin typeface="UniCredit (Body)"/>
              </a:defRPr>
            </a:lvl1pPr>
          </a:lstStyle>
          <a:p>
            <a:endParaRPr lang="en-GB"/>
          </a:p>
        </p:txBody>
      </p:sp>
      <p:sp>
        <p:nvSpPr>
          <p:cNvPr id="3" name="Date Placeholder 2"/>
          <p:cNvSpPr>
            <a:spLocks noGrp="1"/>
          </p:cNvSpPr>
          <p:nvPr>
            <p:ph type="dt" idx="1"/>
          </p:nvPr>
        </p:nvSpPr>
        <p:spPr>
          <a:xfrm>
            <a:off x="3884613" y="0"/>
            <a:ext cx="2971800" cy="498056"/>
          </a:xfrm>
          <a:prstGeom prst="rect">
            <a:avLst/>
          </a:prstGeom>
        </p:spPr>
        <p:txBody>
          <a:bodyPr vert="horz" lIns="91440" tIns="45720" rIns="91440" bIns="45720" rtlCol="0"/>
          <a:lstStyle>
            <a:lvl1pPr algn="r">
              <a:defRPr sz="1200">
                <a:latin typeface="UniCredit (Body)"/>
              </a:defRPr>
            </a:lvl1pPr>
          </a:lstStyle>
          <a:p>
            <a:fld id="{103FA311-E61B-46A1-AF3F-2A8AEBCEC0FD}" type="datetimeFigureOut">
              <a:rPr lang="en-GB" smtClean="0"/>
              <a:pPr/>
              <a:t>18/04/2023</a:t>
            </a:fld>
            <a:endParaRPr lang="en-GB"/>
          </a:p>
        </p:txBody>
      </p:sp>
      <p:sp>
        <p:nvSpPr>
          <p:cNvPr id="4" name="Slide Image Placeholder 3"/>
          <p:cNvSpPr>
            <a:spLocks noGrp="1" noRot="1" noChangeAspect="1"/>
          </p:cNvSpPr>
          <p:nvPr>
            <p:ph type="sldImg" idx="2"/>
          </p:nvPr>
        </p:nvSpPr>
        <p:spPr>
          <a:xfrm>
            <a:off x="452438" y="1241425"/>
            <a:ext cx="5953125" cy="3349625"/>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777194"/>
            <a:ext cx="5486400" cy="3908614"/>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9428584"/>
            <a:ext cx="2971800" cy="498055"/>
          </a:xfrm>
          <a:prstGeom prst="rect">
            <a:avLst/>
          </a:prstGeom>
        </p:spPr>
        <p:txBody>
          <a:bodyPr vert="horz" lIns="91440" tIns="45720" rIns="91440" bIns="45720" rtlCol="0" anchor="b"/>
          <a:lstStyle>
            <a:lvl1pPr algn="l">
              <a:defRPr sz="1200">
                <a:latin typeface="UniCredit (Body)"/>
              </a:defRPr>
            </a:lvl1pPr>
          </a:lstStyle>
          <a:p>
            <a:endParaRPr lang="en-GB"/>
          </a:p>
        </p:txBody>
      </p:sp>
      <p:sp>
        <p:nvSpPr>
          <p:cNvPr id="7" name="Slide Number Placeholder 6"/>
          <p:cNvSpPr>
            <a:spLocks noGrp="1"/>
          </p:cNvSpPr>
          <p:nvPr>
            <p:ph type="sldNum" sz="quarter" idx="5"/>
          </p:nvPr>
        </p:nvSpPr>
        <p:spPr>
          <a:xfrm>
            <a:off x="3884613" y="9428584"/>
            <a:ext cx="2971800" cy="498055"/>
          </a:xfrm>
          <a:prstGeom prst="rect">
            <a:avLst/>
          </a:prstGeom>
        </p:spPr>
        <p:txBody>
          <a:bodyPr vert="horz" lIns="91440" tIns="45720" rIns="91440" bIns="45720" rtlCol="0" anchor="b"/>
          <a:lstStyle>
            <a:lvl1pPr algn="r">
              <a:defRPr sz="1200">
                <a:latin typeface="UniCredit (Body)"/>
              </a:defRPr>
            </a:lvl1pPr>
          </a:lstStyle>
          <a:p>
            <a:fld id="{B8491173-C243-4EE3-9ED0-6C691BEB7EC8}" type="slidenum">
              <a:rPr lang="en-GB" smtClean="0"/>
              <a:pPr/>
              <a:t>‹N›</a:t>
            </a:fld>
            <a:endParaRPr lang="en-GB"/>
          </a:p>
        </p:txBody>
      </p:sp>
    </p:spTree>
    <p:extLst>
      <p:ext uri="{BB962C8B-B14F-4D97-AF65-F5344CB8AC3E}">
        <p14:creationId xmlns:p14="http://schemas.microsoft.com/office/powerpoint/2010/main" val="378659478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UniCredit (Body)"/>
        <a:ea typeface="+mn-ea"/>
        <a:cs typeface="+mn-cs"/>
      </a:defRPr>
    </a:lvl1pPr>
    <a:lvl2pPr marL="457200" algn="l" defTabSz="914400" rtl="0" eaLnBrk="1" latinLnBrk="0" hangingPunct="1">
      <a:defRPr sz="1200" kern="1200">
        <a:solidFill>
          <a:schemeClr val="tx1"/>
        </a:solidFill>
        <a:latin typeface="UniCredit (Body)"/>
        <a:ea typeface="+mn-ea"/>
        <a:cs typeface="+mn-cs"/>
      </a:defRPr>
    </a:lvl2pPr>
    <a:lvl3pPr marL="914400" algn="l" defTabSz="914400" rtl="0" eaLnBrk="1" latinLnBrk="0" hangingPunct="1">
      <a:defRPr sz="1200" kern="1200">
        <a:solidFill>
          <a:schemeClr val="tx1"/>
        </a:solidFill>
        <a:latin typeface="UniCredit (Body)"/>
        <a:ea typeface="+mn-ea"/>
        <a:cs typeface="+mn-cs"/>
      </a:defRPr>
    </a:lvl3pPr>
    <a:lvl4pPr marL="1371600" algn="l" defTabSz="914400" rtl="0" eaLnBrk="1" latinLnBrk="0" hangingPunct="1">
      <a:defRPr sz="1200" kern="1200">
        <a:solidFill>
          <a:schemeClr val="tx1"/>
        </a:solidFill>
        <a:latin typeface="UniCredit (Body)"/>
        <a:ea typeface="+mn-ea"/>
        <a:cs typeface="+mn-cs"/>
      </a:defRPr>
    </a:lvl4pPr>
    <a:lvl5pPr marL="1828800" algn="l" defTabSz="914400" rtl="0" eaLnBrk="1" latinLnBrk="0" hangingPunct="1">
      <a:defRPr sz="1200" kern="1200">
        <a:solidFill>
          <a:schemeClr val="tx1"/>
        </a:solidFill>
        <a:latin typeface="UniCredit (Body)"/>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5"/>
          </p:nvPr>
        </p:nvSpPr>
        <p:spPr/>
        <p:txBody>
          <a:bodyPr/>
          <a:lstStyle/>
          <a:p>
            <a:fld id="{B8491173-C243-4EE3-9ED0-6C691BEB7EC8}" type="slidenum">
              <a:rPr lang="en-GB" smtClean="0"/>
              <a:t>1</a:t>
            </a:fld>
            <a:endParaRPr lang="en-GB"/>
          </a:p>
        </p:txBody>
      </p:sp>
    </p:spTree>
    <p:extLst>
      <p:ext uri="{BB962C8B-B14F-4D97-AF65-F5344CB8AC3E}">
        <p14:creationId xmlns:p14="http://schemas.microsoft.com/office/powerpoint/2010/main" val="196098700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5"/>
          </p:nvPr>
        </p:nvSpPr>
        <p:spPr/>
        <p:txBody>
          <a:bodyPr/>
          <a:lstStyle/>
          <a:p>
            <a:fld id="{B8491173-C243-4EE3-9ED0-6C691BEB7EC8}" type="slidenum">
              <a:rPr lang="en-GB" smtClean="0"/>
              <a:pPr/>
              <a:t>34</a:t>
            </a:fld>
            <a:endParaRPr lang="en-GB"/>
          </a:p>
        </p:txBody>
      </p:sp>
    </p:spTree>
    <p:extLst>
      <p:ext uri="{BB962C8B-B14F-4D97-AF65-F5344CB8AC3E}">
        <p14:creationId xmlns:p14="http://schemas.microsoft.com/office/powerpoint/2010/main" val="110924577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5"/>
          </p:nvPr>
        </p:nvSpPr>
        <p:spPr/>
        <p:txBody>
          <a:bodyPr/>
          <a:lstStyle/>
          <a:p>
            <a:fld id="{B8491173-C243-4EE3-9ED0-6C691BEB7EC8}" type="slidenum">
              <a:rPr lang="en-GB" smtClean="0"/>
              <a:pPr/>
              <a:t>35</a:t>
            </a:fld>
            <a:endParaRPr lang="en-GB"/>
          </a:p>
        </p:txBody>
      </p:sp>
    </p:spTree>
    <p:extLst>
      <p:ext uri="{BB962C8B-B14F-4D97-AF65-F5344CB8AC3E}">
        <p14:creationId xmlns:p14="http://schemas.microsoft.com/office/powerpoint/2010/main" val="111493016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5"/>
          </p:nvPr>
        </p:nvSpPr>
        <p:spPr/>
        <p:txBody>
          <a:bodyPr/>
          <a:lstStyle/>
          <a:p>
            <a:fld id="{B8491173-C243-4EE3-9ED0-6C691BEB7EC8}" type="slidenum">
              <a:rPr lang="en-GB" smtClean="0"/>
              <a:pPr/>
              <a:t>26</a:t>
            </a:fld>
            <a:endParaRPr lang="en-GB"/>
          </a:p>
        </p:txBody>
      </p:sp>
    </p:spTree>
    <p:extLst>
      <p:ext uri="{BB962C8B-B14F-4D97-AF65-F5344CB8AC3E}">
        <p14:creationId xmlns:p14="http://schemas.microsoft.com/office/powerpoint/2010/main" val="365527344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5"/>
          </p:nvPr>
        </p:nvSpPr>
        <p:spPr/>
        <p:txBody>
          <a:bodyPr/>
          <a:lstStyle/>
          <a:p>
            <a:fld id="{B8491173-C243-4EE3-9ED0-6C691BEB7EC8}" type="slidenum">
              <a:rPr lang="en-GB" smtClean="0"/>
              <a:pPr/>
              <a:t>27</a:t>
            </a:fld>
            <a:endParaRPr lang="en-GB"/>
          </a:p>
        </p:txBody>
      </p:sp>
    </p:spTree>
    <p:extLst>
      <p:ext uri="{BB962C8B-B14F-4D97-AF65-F5344CB8AC3E}">
        <p14:creationId xmlns:p14="http://schemas.microsoft.com/office/powerpoint/2010/main" val="118997262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5"/>
          </p:nvPr>
        </p:nvSpPr>
        <p:spPr/>
        <p:txBody>
          <a:bodyPr/>
          <a:lstStyle/>
          <a:p>
            <a:fld id="{B8491173-C243-4EE3-9ED0-6C691BEB7EC8}" type="slidenum">
              <a:rPr lang="en-GB" smtClean="0"/>
              <a:pPr/>
              <a:t>28</a:t>
            </a:fld>
            <a:endParaRPr lang="en-GB"/>
          </a:p>
        </p:txBody>
      </p:sp>
    </p:spTree>
    <p:extLst>
      <p:ext uri="{BB962C8B-B14F-4D97-AF65-F5344CB8AC3E}">
        <p14:creationId xmlns:p14="http://schemas.microsoft.com/office/powerpoint/2010/main" val="45621833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5"/>
          </p:nvPr>
        </p:nvSpPr>
        <p:spPr/>
        <p:txBody>
          <a:bodyPr/>
          <a:lstStyle/>
          <a:p>
            <a:fld id="{B8491173-C243-4EE3-9ED0-6C691BEB7EC8}" type="slidenum">
              <a:rPr lang="en-GB" smtClean="0"/>
              <a:pPr/>
              <a:t>29</a:t>
            </a:fld>
            <a:endParaRPr lang="en-GB"/>
          </a:p>
        </p:txBody>
      </p:sp>
    </p:spTree>
    <p:extLst>
      <p:ext uri="{BB962C8B-B14F-4D97-AF65-F5344CB8AC3E}">
        <p14:creationId xmlns:p14="http://schemas.microsoft.com/office/powerpoint/2010/main" val="138876141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5"/>
          </p:nvPr>
        </p:nvSpPr>
        <p:spPr/>
        <p:txBody>
          <a:bodyPr/>
          <a:lstStyle/>
          <a:p>
            <a:fld id="{B8491173-C243-4EE3-9ED0-6C691BEB7EC8}" type="slidenum">
              <a:rPr lang="en-GB" smtClean="0"/>
              <a:pPr/>
              <a:t>30</a:t>
            </a:fld>
            <a:endParaRPr lang="en-GB"/>
          </a:p>
        </p:txBody>
      </p:sp>
    </p:spTree>
    <p:extLst>
      <p:ext uri="{BB962C8B-B14F-4D97-AF65-F5344CB8AC3E}">
        <p14:creationId xmlns:p14="http://schemas.microsoft.com/office/powerpoint/2010/main" val="71890657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5"/>
          </p:nvPr>
        </p:nvSpPr>
        <p:spPr/>
        <p:txBody>
          <a:bodyPr/>
          <a:lstStyle/>
          <a:p>
            <a:fld id="{B8491173-C243-4EE3-9ED0-6C691BEB7EC8}" type="slidenum">
              <a:rPr lang="en-GB" smtClean="0"/>
              <a:pPr/>
              <a:t>31</a:t>
            </a:fld>
            <a:endParaRPr lang="en-GB"/>
          </a:p>
        </p:txBody>
      </p:sp>
    </p:spTree>
    <p:extLst>
      <p:ext uri="{BB962C8B-B14F-4D97-AF65-F5344CB8AC3E}">
        <p14:creationId xmlns:p14="http://schemas.microsoft.com/office/powerpoint/2010/main" val="307641563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5"/>
          </p:nvPr>
        </p:nvSpPr>
        <p:spPr/>
        <p:txBody>
          <a:bodyPr/>
          <a:lstStyle/>
          <a:p>
            <a:fld id="{B8491173-C243-4EE3-9ED0-6C691BEB7EC8}" type="slidenum">
              <a:rPr lang="en-GB" smtClean="0"/>
              <a:pPr/>
              <a:t>32</a:t>
            </a:fld>
            <a:endParaRPr lang="en-GB"/>
          </a:p>
        </p:txBody>
      </p:sp>
    </p:spTree>
    <p:extLst>
      <p:ext uri="{BB962C8B-B14F-4D97-AF65-F5344CB8AC3E}">
        <p14:creationId xmlns:p14="http://schemas.microsoft.com/office/powerpoint/2010/main" val="157420116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5"/>
          </p:nvPr>
        </p:nvSpPr>
        <p:spPr/>
        <p:txBody>
          <a:bodyPr/>
          <a:lstStyle/>
          <a:p>
            <a:fld id="{B8491173-C243-4EE3-9ED0-6C691BEB7EC8}" type="slidenum">
              <a:rPr lang="en-GB" smtClean="0"/>
              <a:pPr/>
              <a:t>33</a:t>
            </a:fld>
            <a:endParaRPr lang="en-GB"/>
          </a:p>
        </p:txBody>
      </p:sp>
    </p:spTree>
    <p:extLst>
      <p:ext uri="{BB962C8B-B14F-4D97-AF65-F5344CB8AC3E}">
        <p14:creationId xmlns:p14="http://schemas.microsoft.com/office/powerpoint/2010/main" val="90559527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Master" Target="../slideMasters/slideMaster1.xml"/><Relationship Id="rId5" Type="http://schemas.openxmlformats.org/officeDocument/2006/relationships/image" Target="../media/image12.png"/><Relationship Id="rId4" Type="http://schemas.openxmlformats.org/officeDocument/2006/relationships/image" Target="../media/image11.sv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6.jpeg"/><Relationship Id="rId1" Type="http://schemas.openxmlformats.org/officeDocument/2006/relationships/slideMaster" Target="../slideMasters/slideMaster1.xml"/><Relationship Id="rId4" Type="http://schemas.openxmlformats.org/officeDocument/2006/relationships/image" Target="../media/image22.svg"/></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slideMaster" Target="../slideMasters/slideMaster1.xml"/><Relationship Id="rId7" Type="http://schemas.openxmlformats.org/officeDocument/2006/relationships/oleObject" Target="../embeddings/oleObject5.bin"/><Relationship Id="rId2" Type="http://schemas.openxmlformats.org/officeDocument/2006/relationships/tags" Target="../tags/tag6.xml"/><Relationship Id="rId1" Type="http://schemas.openxmlformats.org/officeDocument/2006/relationships/tags" Target="../tags/tag5.xml"/><Relationship Id="rId6" Type="http://schemas.openxmlformats.org/officeDocument/2006/relationships/image" Target="../media/image19.emf"/><Relationship Id="rId5" Type="http://schemas.openxmlformats.org/officeDocument/2006/relationships/oleObject" Target="../embeddings/oleObject4.bin"/><Relationship Id="rId4" Type="http://schemas.openxmlformats.org/officeDocument/2006/relationships/image" Target="../media/image18.jpe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emf"/><Relationship Id="rId1" Type="http://schemas.openxmlformats.org/officeDocument/2006/relationships/slideMaster" Target="../slideMasters/slideMaster1.xml"/><Relationship Id="rId5" Type="http://schemas.openxmlformats.org/officeDocument/2006/relationships/image" Target="../media/image23.jpeg"/><Relationship Id="rId4" Type="http://schemas.openxmlformats.org/officeDocument/2006/relationships/image" Target="../media/image22.sv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jpeg"/><Relationship Id="rId1" Type="http://schemas.openxmlformats.org/officeDocument/2006/relationships/slideMaster" Target="../slideMasters/slideMaster1.xml"/><Relationship Id="rId6" Type="http://schemas.openxmlformats.org/officeDocument/2006/relationships/image" Target="../media/image22.svg"/><Relationship Id="rId5" Type="http://schemas.openxmlformats.org/officeDocument/2006/relationships/image" Target="../media/image21.png"/><Relationship Id="rId4" Type="http://schemas.openxmlformats.org/officeDocument/2006/relationships/image" Target="../media/image25.sv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3.jpeg"/><Relationship Id="rId1" Type="http://schemas.openxmlformats.org/officeDocument/2006/relationships/slideMaster" Target="../slideMasters/slideMaster1.xml"/><Relationship Id="rId4" Type="http://schemas.openxmlformats.org/officeDocument/2006/relationships/image" Target="../media/image22.sv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Cover 1">
    <p:spTree>
      <p:nvGrpSpPr>
        <p:cNvPr id="1" name=""/>
        <p:cNvGrpSpPr/>
        <p:nvPr/>
      </p:nvGrpSpPr>
      <p:grpSpPr>
        <a:xfrm>
          <a:off x="0" y="0"/>
          <a:ext cx="0" cy="0"/>
          <a:chOff x="0" y="0"/>
          <a:chExt cx="0" cy="0"/>
        </a:xfrm>
      </p:grpSpPr>
      <p:pic>
        <p:nvPicPr>
          <p:cNvPr id="3" name="Picture 2" descr="A picture containing blur&#10;&#10;Description automatically generated">
            <a:extLst>
              <a:ext uri="{FF2B5EF4-FFF2-40B4-BE49-F238E27FC236}">
                <a16:creationId xmlns:a16="http://schemas.microsoft.com/office/drawing/2014/main" id="{9B8367DB-6AB7-B54B-A286-FBE86D7A4B21}"/>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0" y="0"/>
            <a:ext cx="9144000" cy="5143500"/>
          </a:xfrm>
          <a:prstGeom prst="rect">
            <a:avLst/>
          </a:prstGeom>
        </p:spPr>
      </p:pic>
      <p:pic>
        <p:nvPicPr>
          <p:cNvPr id="5" name="Graphic 4">
            <a:extLst>
              <a:ext uri="{FF2B5EF4-FFF2-40B4-BE49-F238E27FC236}">
                <a16:creationId xmlns:a16="http://schemas.microsoft.com/office/drawing/2014/main" id="{2478DC7A-5F05-4BFD-9E9D-1EC316343940}"/>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427625" y="4671054"/>
            <a:ext cx="1464373" cy="282145"/>
          </a:xfrm>
          <a:prstGeom prst="rect">
            <a:avLst/>
          </a:prstGeom>
        </p:spPr>
      </p:pic>
      <p:sp>
        <p:nvSpPr>
          <p:cNvPr id="4" name="LegalEntity"/>
          <p:cNvSpPr>
            <a:spLocks noGrp="1"/>
          </p:cNvSpPr>
          <p:nvPr>
            <p:ph type="body" sz="quarter" idx="13" hasCustomPrompt="1"/>
          </p:nvPr>
        </p:nvSpPr>
        <p:spPr>
          <a:xfrm>
            <a:off x="252000" y="4749151"/>
            <a:ext cx="2880000" cy="208800"/>
          </a:xfrm>
          <a:prstGeom prst="rect">
            <a:avLst/>
          </a:prstGeom>
        </p:spPr>
        <p:txBody>
          <a:bodyPr vert="horz" lIns="0" tIns="0" rIns="0" bIns="0" rtlCol="0" anchor="b">
            <a:normAutofit/>
          </a:bodyPr>
          <a:lstStyle>
            <a:lvl1pPr>
              <a:defRPr lang="en-GB" sz="800" b="0" noProof="0" dirty="0">
                <a:solidFill>
                  <a:schemeClr val="bg1"/>
                </a:solidFill>
              </a:defRPr>
            </a:lvl1pPr>
          </a:lstStyle>
          <a:p>
            <a:pPr marL="0" lvl="0" indent="0">
              <a:buNone/>
            </a:pPr>
            <a:r>
              <a:rPr lang="en-GB" noProof="0"/>
              <a:t>[Insert legal entity - classification level]</a:t>
            </a:r>
          </a:p>
        </p:txBody>
      </p:sp>
      <p:sp>
        <p:nvSpPr>
          <p:cNvPr id="10" name="CityDate"/>
          <p:cNvSpPr>
            <a:spLocks noGrp="1"/>
          </p:cNvSpPr>
          <p:nvPr>
            <p:ph type="body" sz="quarter" idx="18" hasCustomPrompt="1"/>
          </p:nvPr>
        </p:nvSpPr>
        <p:spPr>
          <a:xfrm>
            <a:off x="252000" y="4045409"/>
            <a:ext cx="5040000" cy="208800"/>
          </a:xfrm>
        </p:spPr>
        <p:txBody>
          <a:bodyPr lIns="0" anchor="b">
            <a:noAutofit/>
          </a:bodyPr>
          <a:lstStyle>
            <a:lvl1pPr marL="0" indent="0" fontAlgn="auto">
              <a:spcBef>
                <a:spcPts val="0"/>
              </a:spcBef>
              <a:spcAft>
                <a:spcPts val="0"/>
              </a:spcAft>
              <a:buNone/>
              <a:defRPr sz="1400" b="0">
                <a:solidFill>
                  <a:schemeClr val="bg1"/>
                </a:solidFill>
                <a:latin typeface="UniCredit (Body)"/>
              </a:defRPr>
            </a:lvl1pPr>
          </a:lstStyle>
          <a:p>
            <a:pPr fontAlgn="auto">
              <a:spcBef>
                <a:spcPts val="0"/>
              </a:spcBef>
              <a:spcAft>
                <a:spcPts val="0"/>
              </a:spcAft>
            </a:pPr>
            <a:r>
              <a:rPr lang="en-GB" noProof="0"/>
              <a:t>Insert city and date</a:t>
            </a:r>
          </a:p>
        </p:txBody>
      </p:sp>
      <p:sp>
        <p:nvSpPr>
          <p:cNvPr id="9" name="NameFunction"/>
          <p:cNvSpPr>
            <a:spLocks noGrp="1"/>
          </p:cNvSpPr>
          <p:nvPr>
            <p:ph type="body" sz="quarter" idx="17" hasCustomPrompt="1"/>
          </p:nvPr>
        </p:nvSpPr>
        <p:spPr>
          <a:xfrm>
            <a:off x="252000" y="3812073"/>
            <a:ext cx="5040000" cy="208800"/>
          </a:xfrm>
        </p:spPr>
        <p:txBody>
          <a:bodyPr lIns="0">
            <a:noAutofit/>
          </a:bodyPr>
          <a:lstStyle>
            <a:lvl1pPr marL="0" indent="0">
              <a:spcBef>
                <a:spcPts val="0"/>
              </a:spcBef>
              <a:buNone/>
              <a:defRPr sz="1400" b="1">
                <a:solidFill>
                  <a:schemeClr val="bg1"/>
                </a:solidFill>
                <a:latin typeface="UniCredit (Body)"/>
              </a:defRPr>
            </a:lvl1pPr>
            <a:lvl2pPr marL="457188" indent="0">
              <a:buNone/>
              <a:defRPr sz="1200" b="1">
                <a:latin typeface="UniCredit" panose="02000506040000020004" pitchFamily="2" charset="0"/>
              </a:defRPr>
            </a:lvl2pPr>
            <a:lvl3pPr marL="914377" indent="0">
              <a:buNone/>
              <a:defRPr sz="1200" b="1">
                <a:latin typeface="UniCredit" panose="02000506040000020004" pitchFamily="2" charset="0"/>
              </a:defRPr>
            </a:lvl3pPr>
            <a:lvl4pPr marL="1371566" indent="0">
              <a:buNone/>
              <a:defRPr sz="1200" b="1">
                <a:latin typeface="UniCredit" panose="02000506040000020004" pitchFamily="2" charset="0"/>
              </a:defRPr>
            </a:lvl4pPr>
            <a:lvl5pPr marL="1828755" indent="0">
              <a:buNone/>
              <a:defRPr sz="1200" b="1">
                <a:latin typeface="UniCredit" panose="02000506040000020004" pitchFamily="2" charset="0"/>
              </a:defRPr>
            </a:lvl5pPr>
          </a:lstStyle>
          <a:p>
            <a:pPr>
              <a:defRPr/>
            </a:pPr>
            <a:r>
              <a:rPr lang="en-GB" noProof="0"/>
              <a:t>Insert name and function</a:t>
            </a:r>
          </a:p>
        </p:txBody>
      </p:sp>
      <p:sp>
        <p:nvSpPr>
          <p:cNvPr id="24" name="Subtitle"/>
          <p:cNvSpPr>
            <a:spLocks noGrp="1"/>
          </p:cNvSpPr>
          <p:nvPr>
            <p:ph type="body" sz="quarter" idx="12" hasCustomPrompt="1"/>
          </p:nvPr>
        </p:nvSpPr>
        <p:spPr>
          <a:xfrm>
            <a:off x="252000" y="2382113"/>
            <a:ext cx="5295815" cy="360000"/>
          </a:xfrm>
          <a:prstGeom prst="rect">
            <a:avLst/>
          </a:prstGeom>
        </p:spPr>
        <p:txBody>
          <a:bodyPr lIns="0" tIns="0" rIns="0" bIns="0" anchor="b" anchorCtr="0">
            <a:normAutofit/>
          </a:bodyPr>
          <a:lstStyle>
            <a:lvl1pPr marL="0" indent="0">
              <a:lnSpc>
                <a:spcPts val="2600"/>
              </a:lnSpc>
              <a:spcBef>
                <a:spcPts val="0"/>
              </a:spcBef>
              <a:buNone/>
              <a:defRPr sz="2400">
                <a:solidFill>
                  <a:schemeClr val="bg1"/>
                </a:solidFill>
              </a:defRPr>
            </a:lvl1pPr>
          </a:lstStyle>
          <a:p>
            <a:pPr lvl="0"/>
            <a:r>
              <a:rPr lang="en-GB" noProof="0"/>
              <a:t>Insert subtitle</a:t>
            </a:r>
          </a:p>
        </p:txBody>
      </p:sp>
      <p:sp>
        <p:nvSpPr>
          <p:cNvPr id="21" name="Title"/>
          <p:cNvSpPr>
            <a:spLocks noGrp="1"/>
          </p:cNvSpPr>
          <p:nvPr>
            <p:ph type="title" hasCustomPrompt="1"/>
          </p:nvPr>
        </p:nvSpPr>
        <p:spPr>
          <a:xfrm>
            <a:off x="252000" y="1965139"/>
            <a:ext cx="5295815" cy="407936"/>
          </a:xfrm>
          <a:prstGeom prst="rect">
            <a:avLst/>
          </a:prstGeom>
          <a:noFill/>
          <a:ln w="9525">
            <a:noFill/>
            <a:miter lim="800000"/>
            <a:headEnd/>
            <a:tailEnd/>
          </a:ln>
          <a:effectLst/>
        </p:spPr>
        <p:txBody>
          <a:bodyPr vert="horz" wrap="square" lIns="0" tIns="0" rIns="0" bIns="0" numCol="1" anchor="b" anchorCtr="0" compatLnSpc="1">
            <a:prstTxWarp prst="textNoShape">
              <a:avLst/>
            </a:prstTxWarp>
          </a:bodyPr>
          <a:lstStyle>
            <a:lvl1pPr>
              <a:lnSpc>
                <a:spcPts val="3400"/>
              </a:lnSpc>
              <a:defRPr lang="en-GB" sz="5400" noProof="0" dirty="0">
                <a:solidFill>
                  <a:schemeClr val="bg1"/>
                </a:solidFill>
                <a:latin typeface="UniCredit (Body)"/>
                <a:cs typeface="Arial" panose="020B0604020202020204" pitchFamily="34" charset="0"/>
              </a:defRPr>
            </a:lvl1pPr>
          </a:lstStyle>
          <a:p>
            <a:pPr lvl="0" defTabSz="725037"/>
            <a:r>
              <a:rPr lang="en-GB" noProof="0"/>
              <a:t>Insert title</a:t>
            </a:r>
          </a:p>
        </p:txBody>
      </p:sp>
      <p:sp>
        <p:nvSpPr>
          <p:cNvPr id="20" name="CasellaDiTesto 13">
            <a:extLst>
              <a:ext uri="{FF2B5EF4-FFF2-40B4-BE49-F238E27FC236}">
                <a16:creationId xmlns:a16="http://schemas.microsoft.com/office/drawing/2014/main" id="{44E9D5DB-923E-BD43-98AC-2E3A89EE6822}"/>
              </a:ext>
            </a:extLst>
          </p:cNvPr>
          <p:cNvSpPr txBox="1"/>
          <p:nvPr/>
        </p:nvSpPr>
        <p:spPr>
          <a:xfrm>
            <a:off x="6473506" y="4510891"/>
            <a:ext cx="789228" cy="552720"/>
          </a:xfrm>
          <a:prstGeom prst="rect">
            <a:avLst/>
          </a:prstGeom>
          <a:noFill/>
          <a:ln>
            <a:noFill/>
          </a:ln>
        </p:spPr>
        <p:txBody>
          <a:bodyPr wrap="square" lIns="0" tIns="0" rIns="0" bIns="10800" rtlCol="0" anchor="ctr">
            <a:noAutofit/>
          </a:bodyPr>
          <a:lstStyle/>
          <a:p>
            <a:pPr>
              <a:lnSpc>
                <a:spcPct val="90000"/>
              </a:lnSpc>
            </a:pPr>
            <a:r>
              <a:rPr lang="en-GB" sz="1100" b="0" i="0" noProof="0">
                <a:solidFill>
                  <a:schemeClr val="bg1"/>
                </a:solidFill>
                <a:effectLst/>
                <a:latin typeface="UniCredit (Body)"/>
              </a:rPr>
              <a:t>Empowering</a:t>
            </a:r>
            <a:br>
              <a:rPr lang="en-GB" sz="1100" b="0" i="0" noProof="0">
                <a:solidFill>
                  <a:schemeClr val="bg1"/>
                </a:solidFill>
                <a:effectLst/>
                <a:latin typeface="UniCredit (Body)"/>
              </a:rPr>
            </a:br>
            <a:r>
              <a:rPr lang="en-GB" sz="1100" b="0" i="0" noProof="0">
                <a:solidFill>
                  <a:schemeClr val="bg1"/>
                </a:solidFill>
                <a:effectLst/>
                <a:latin typeface="UniCredit (Body)"/>
              </a:rPr>
              <a:t>Communities</a:t>
            </a:r>
            <a:br>
              <a:rPr lang="en-GB" sz="1100" b="0" i="0" noProof="0">
                <a:solidFill>
                  <a:schemeClr val="bg1"/>
                </a:solidFill>
                <a:effectLst/>
                <a:latin typeface="UniCredit (Body)"/>
              </a:rPr>
            </a:br>
            <a:r>
              <a:rPr lang="en-GB" sz="1100" b="0" i="0" noProof="0">
                <a:solidFill>
                  <a:schemeClr val="bg1"/>
                </a:solidFill>
                <a:effectLst/>
                <a:latin typeface="UniCredit (Body)"/>
              </a:rPr>
              <a:t>to Progress.</a:t>
            </a:r>
          </a:p>
        </p:txBody>
      </p:sp>
      <p:cxnSp>
        <p:nvCxnSpPr>
          <p:cNvPr id="6" name="Connettore 1 5">
            <a:extLst>
              <a:ext uri="{FF2B5EF4-FFF2-40B4-BE49-F238E27FC236}">
                <a16:creationId xmlns:a16="http://schemas.microsoft.com/office/drawing/2014/main" id="{3B1D0D62-F069-F74C-820C-38F3BC54F9AB}"/>
              </a:ext>
            </a:extLst>
          </p:cNvPr>
          <p:cNvCxnSpPr/>
          <p:nvPr/>
        </p:nvCxnSpPr>
        <p:spPr>
          <a:xfrm>
            <a:off x="7315200" y="4587875"/>
            <a:ext cx="0" cy="41884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11" name="Picture 10" descr="A picture containing blur&#10;&#10;Description automatically generated">
            <a:extLst>
              <a:ext uri="{FF2B5EF4-FFF2-40B4-BE49-F238E27FC236}">
                <a16:creationId xmlns:a16="http://schemas.microsoft.com/office/drawing/2014/main" id="{49300794-EE81-4515-A590-F25957369F28}"/>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0"/>
            <a:ext cx="9144000" cy="5143500"/>
          </a:xfrm>
          <a:prstGeom prst="rect">
            <a:avLst/>
          </a:prstGeom>
        </p:spPr>
      </p:pic>
      <p:pic>
        <p:nvPicPr>
          <p:cNvPr id="27" name="Picture 26">
            <a:extLst>
              <a:ext uri="{FF2B5EF4-FFF2-40B4-BE49-F238E27FC236}">
                <a16:creationId xmlns:a16="http://schemas.microsoft.com/office/drawing/2014/main" id="{7CBE2D3F-9EC8-4A8F-9077-768CBA05AFBC}"/>
              </a:ext>
            </a:extLst>
          </p:cNvPr>
          <p:cNvPicPr>
            <a:picLocks noChangeAspect="1"/>
          </p:cNvPicPr>
          <p:nvPr userDrawn="1"/>
        </p:nvPicPr>
        <p:blipFill>
          <a:blip r:embed="rId5"/>
          <a:stretch>
            <a:fillRect/>
          </a:stretch>
        </p:blipFill>
        <p:spPr>
          <a:xfrm>
            <a:off x="5710787" y="4570439"/>
            <a:ext cx="3173119" cy="411025"/>
          </a:xfrm>
          <a:prstGeom prst="rect">
            <a:avLst/>
          </a:prstGeom>
        </p:spPr>
      </p:pic>
    </p:spTree>
    <p:extLst>
      <p:ext uri="{BB962C8B-B14F-4D97-AF65-F5344CB8AC3E}">
        <p14:creationId xmlns:p14="http://schemas.microsoft.com/office/powerpoint/2010/main" val="244422584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p:cSld name="Statement 2">
    <p:spTree>
      <p:nvGrpSpPr>
        <p:cNvPr id="1" name=""/>
        <p:cNvGrpSpPr/>
        <p:nvPr/>
      </p:nvGrpSpPr>
      <p:grpSpPr>
        <a:xfrm>
          <a:off x="0" y="0"/>
          <a:ext cx="0" cy="0"/>
          <a:chOff x="0" y="0"/>
          <a:chExt cx="0" cy="0"/>
        </a:xfrm>
      </p:grpSpPr>
      <p:pic>
        <p:nvPicPr>
          <p:cNvPr id="7" name="Picture 6" descr="A picture containing blur&#10;&#10;Description automatically generated">
            <a:extLst>
              <a:ext uri="{FF2B5EF4-FFF2-40B4-BE49-F238E27FC236}">
                <a16:creationId xmlns:a16="http://schemas.microsoft.com/office/drawing/2014/main" id="{0C4BA7B6-C490-D54A-AC5F-E365A459E028}"/>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4572000" y="0"/>
            <a:ext cx="4572000" cy="5143500"/>
          </a:xfrm>
          <a:prstGeom prst="rect">
            <a:avLst/>
          </a:prstGeom>
        </p:spPr>
      </p:pic>
      <p:sp>
        <p:nvSpPr>
          <p:cNvPr id="4" name="Picture Placeholder 3">
            <a:extLst>
              <a:ext uri="{FF2B5EF4-FFF2-40B4-BE49-F238E27FC236}">
                <a16:creationId xmlns:a16="http://schemas.microsoft.com/office/drawing/2014/main" id="{0C495214-F51E-BB48-A796-650CAA8C7475}"/>
              </a:ext>
            </a:extLst>
          </p:cNvPr>
          <p:cNvSpPr>
            <a:spLocks noGrp="1"/>
          </p:cNvSpPr>
          <p:nvPr>
            <p:ph type="pic" sz="quarter" idx="10"/>
          </p:nvPr>
        </p:nvSpPr>
        <p:spPr>
          <a:xfrm>
            <a:off x="0" y="0"/>
            <a:ext cx="4572000" cy="5143499"/>
          </a:xfrm>
        </p:spPr>
        <p:txBody>
          <a:bodyPr/>
          <a:lstStyle>
            <a:lvl1pPr>
              <a:defRPr/>
            </a:lvl1pPr>
          </a:lstStyle>
          <a:p>
            <a:r>
              <a:rPr lang="en-US"/>
              <a:t>Click icon to add picture</a:t>
            </a:r>
          </a:p>
        </p:txBody>
      </p:sp>
      <p:sp>
        <p:nvSpPr>
          <p:cNvPr id="9" name="Text Placeholder 8">
            <a:extLst>
              <a:ext uri="{FF2B5EF4-FFF2-40B4-BE49-F238E27FC236}">
                <a16:creationId xmlns:a16="http://schemas.microsoft.com/office/drawing/2014/main" id="{76315AA6-CFB7-4531-BE52-E00E5B4A2BE6}"/>
              </a:ext>
            </a:extLst>
          </p:cNvPr>
          <p:cNvSpPr>
            <a:spLocks noGrp="1"/>
          </p:cNvSpPr>
          <p:nvPr>
            <p:ph type="body" sz="quarter" idx="11" hasCustomPrompt="1"/>
          </p:nvPr>
        </p:nvSpPr>
        <p:spPr>
          <a:xfrm>
            <a:off x="5514975" y="700088"/>
            <a:ext cx="2714625" cy="3571203"/>
          </a:xfrm>
        </p:spPr>
        <p:txBody>
          <a:bodyPr/>
          <a:lstStyle>
            <a:lvl1pPr marL="12700" indent="0">
              <a:tabLst/>
              <a:defRPr sz="2400">
                <a:solidFill>
                  <a:schemeClr val="bg1"/>
                </a:solidFill>
              </a:defRPr>
            </a:lvl1pPr>
            <a:lvl2pPr marL="12700" indent="0">
              <a:spcBef>
                <a:spcPts val="1800"/>
              </a:spcBef>
              <a:spcAft>
                <a:spcPts val="300"/>
              </a:spcAft>
              <a:tabLst/>
              <a:defRPr>
                <a:solidFill>
                  <a:schemeClr val="bg1"/>
                </a:solidFill>
              </a:defRPr>
            </a:lvl2pPr>
            <a:lvl3pPr marL="12700" indent="0">
              <a:spcBef>
                <a:spcPts val="0"/>
              </a:spcBef>
              <a:tabLst/>
              <a:defRPr sz="1100">
                <a:solidFill>
                  <a:schemeClr val="bg1"/>
                </a:solidFill>
              </a:defRPr>
            </a:lvl3pPr>
            <a:lvl4pPr>
              <a:defRPr>
                <a:solidFill>
                  <a:schemeClr val="bg1"/>
                </a:solidFill>
              </a:defRPr>
            </a:lvl4pPr>
            <a:lvl5pPr>
              <a:defRPr>
                <a:solidFill>
                  <a:schemeClr val="bg1"/>
                </a:solidFill>
              </a:defRPr>
            </a:lvl5pPr>
          </a:lstStyle>
          <a:p>
            <a:pPr lvl="0"/>
            <a:r>
              <a:rPr lang="en-GB" noProof="0"/>
              <a:t>&lt;Quote&gt;</a:t>
            </a:r>
          </a:p>
          <a:p>
            <a:pPr lvl="1"/>
            <a:r>
              <a:rPr lang="en-GB" noProof="0"/>
              <a:t>&lt;Source 1&gt;</a:t>
            </a:r>
          </a:p>
          <a:p>
            <a:pPr lvl="2"/>
            <a:r>
              <a:rPr lang="en-GB" noProof="0"/>
              <a:t>&lt;Source 2&gt;</a:t>
            </a:r>
          </a:p>
        </p:txBody>
      </p:sp>
      <p:pic>
        <p:nvPicPr>
          <p:cNvPr id="11" name="Graphic 10">
            <a:extLst>
              <a:ext uri="{FF2B5EF4-FFF2-40B4-BE49-F238E27FC236}">
                <a16:creationId xmlns:a16="http://schemas.microsoft.com/office/drawing/2014/main" id="{000B2B6C-A101-4628-9C15-E96F1BC9D21C}"/>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531776" y="4586076"/>
            <a:ext cx="363600" cy="363600"/>
          </a:xfrm>
          <a:prstGeom prst="rect">
            <a:avLst/>
          </a:prstGeom>
        </p:spPr>
      </p:pic>
      <p:pic>
        <p:nvPicPr>
          <p:cNvPr id="8" name="Picture 7" descr="A picture containing blur&#10;&#10;Description automatically generated">
            <a:extLst>
              <a:ext uri="{FF2B5EF4-FFF2-40B4-BE49-F238E27FC236}">
                <a16:creationId xmlns:a16="http://schemas.microsoft.com/office/drawing/2014/main" id="{708B6C8D-502F-4541-B5CC-B4271A419805}"/>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4572000" y="0"/>
            <a:ext cx="4572000" cy="5143500"/>
          </a:xfrm>
          <a:prstGeom prst="rect">
            <a:avLst/>
          </a:prstGeom>
        </p:spPr>
      </p:pic>
      <p:pic>
        <p:nvPicPr>
          <p:cNvPr id="10" name="Graphic 9">
            <a:extLst>
              <a:ext uri="{FF2B5EF4-FFF2-40B4-BE49-F238E27FC236}">
                <a16:creationId xmlns:a16="http://schemas.microsoft.com/office/drawing/2014/main" id="{58D3B9E9-8E17-4E8A-860E-77EDD1FB7344}"/>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8531776" y="4586076"/>
            <a:ext cx="363600" cy="363600"/>
          </a:xfrm>
          <a:prstGeom prst="rect">
            <a:avLst/>
          </a:prstGeom>
        </p:spPr>
      </p:pic>
    </p:spTree>
    <p:extLst>
      <p:ext uri="{BB962C8B-B14F-4D97-AF65-F5344CB8AC3E}">
        <p14:creationId xmlns:p14="http://schemas.microsoft.com/office/powerpoint/2010/main" val="319243895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Statement 3">
    <p:spTree>
      <p:nvGrpSpPr>
        <p:cNvPr id="1" name=""/>
        <p:cNvGrpSpPr/>
        <p:nvPr/>
      </p:nvGrpSpPr>
      <p:grpSpPr>
        <a:xfrm>
          <a:off x="0" y="0"/>
          <a:ext cx="0" cy="0"/>
          <a:chOff x="0" y="0"/>
          <a:chExt cx="0" cy="0"/>
        </a:xfrm>
      </p:grpSpPr>
      <p:sp>
        <p:nvSpPr>
          <p:cNvPr id="15" name="LegalEntity">
            <a:extLst>
              <a:ext uri="{FF2B5EF4-FFF2-40B4-BE49-F238E27FC236}">
                <a16:creationId xmlns:a16="http://schemas.microsoft.com/office/drawing/2014/main" id="{E6856FBA-0A77-5844-9825-FEDB6EC5ED3C}"/>
              </a:ext>
            </a:extLst>
          </p:cNvPr>
          <p:cNvSpPr>
            <a:spLocks noGrp="1"/>
          </p:cNvSpPr>
          <p:nvPr>
            <p:ph type="body" sz="quarter" idx="14" hasCustomPrompt="1"/>
          </p:nvPr>
        </p:nvSpPr>
        <p:spPr>
          <a:xfrm>
            <a:off x="515864" y="4854900"/>
            <a:ext cx="2519362" cy="111600"/>
          </a:xfrm>
          <a:noFill/>
        </p:spPr>
        <p:txBody>
          <a:bodyPr vert="horz" wrap="square" lIns="0" tIns="0" rIns="0" bIns="0" rtlCol="0">
            <a:noAutofit/>
          </a:bodyPr>
          <a:lstStyle>
            <a:lvl1pPr>
              <a:defRPr lang="en-GB" sz="900" b="0" i="0" noProof="0" dirty="0">
                <a:solidFill>
                  <a:schemeClr val="tx2"/>
                </a:solidFill>
                <a:effectLst/>
                <a:cs typeface="+mn-cs"/>
              </a:defRPr>
            </a:lvl1pPr>
          </a:lstStyle>
          <a:p>
            <a:pPr lvl="0"/>
            <a:r>
              <a:rPr lang="en-GB" noProof="0"/>
              <a:t>[Insert legal entity - classification level]</a:t>
            </a:r>
          </a:p>
        </p:txBody>
      </p:sp>
      <p:sp>
        <p:nvSpPr>
          <p:cNvPr id="16" name="SlideNumber">
            <a:extLst>
              <a:ext uri="{FF2B5EF4-FFF2-40B4-BE49-F238E27FC236}">
                <a16:creationId xmlns:a16="http://schemas.microsoft.com/office/drawing/2014/main" id="{AC142F3A-5120-BF4D-AD2C-77CD585B70D1}"/>
              </a:ext>
            </a:extLst>
          </p:cNvPr>
          <p:cNvSpPr txBox="1">
            <a:spLocks/>
          </p:cNvSpPr>
          <p:nvPr/>
        </p:nvSpPr>
        <p:spPr>
          <a:xfrm>
            <a:off x="252000" y="4854900"/>
            <a:ext cx="270000" cy="124650"/>
          </a:xfrm>
          <a:prstGeom prst="rect">
            <a:avLst/>
          </a:prstGeom>
          <a:noFill/>
        </p:spPr>
        <p:txBody>
          <a:bodyPr wrap="square" lIns="0" tIns="0" rIns="0" bIns="0" rtlCol="0">
            <a:spAutoFit/>
          </a:bodyPr>
          <a:lstStyle>
            <a:defPPr>
              <a:defRPr lang="en-US"/>
            </a:defPPr>
            <a:lvl1pPr>
              <a:lnSpc>
                <a:spcPct val="90000"/>
              </a:lnSpc>
              <a:defRPr sz="800" b="1" i="0">
                <a:solidFill>
                  <a:schemeClr val="accent1"/>
                </a:solidFill>
                <a:effectLst/>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lvl="0"/>
            <a:fld id="{9E8169F0-646E-455B-AF5A-6D6C02EAEAF6}" type="slidenum">
              <a:rPr lang="en-GB" sz="900" noProof="1" smtClean="0">
                <a:solidFill>
                  <a:schemeClr val="tx2"/>
                </a:solidFill>
                <a:latin typeface="UniCredit (Body)"/>
              </a:rPr>
              <a:pPr lvl="0"/>
              <a:t>‹N›</a:t>
            </a:fld>
            <a:endParaRPr lang="en-GB" sz="900" noProof="1">
              <a:solidFill>
                <a:schemeClr val="tx2"/>
              </a:solidFill>
              <a:latin typeface="UniCredit (Body)"/>
            </a:endParaRPr>
          </a:p>
        </p:txBody>
      </p:sp>
      <p:sp>
        <p:nvSpPr>
          <p:cNvPr id="27" name="Text Placeholder 6">
            <a:extLst>
              <a:ext uri="{FF2B5EF4-FFF2-40B4-BE49-F238E27FC236}">
                <a16:creationId xmlns:a16="http://schemas.microsoft.com/office/drawing/2014/main" id="{337A0785-3155-2447-868B-EB4B4565CB42}"/>
              </a:ext>
            </a:extLst>
          </p:cNvPr>
          <p:cNvSpPr>
            <a:spLocks noGrp="1"/>
          </p:cNvSpPr>
          <p:nvPr>
            <p:ph type="body" sz="quarter" idx="15" hasCustomPrompt="1"/>
          </p:nvPr>
        </p:nvSpPr>
        <p:spPr>
          <a:xfrm>
            <a:off x="252001" y="4371074"/>
            <a:ext cx="7148108" cy="336636"/>
          </a:xfrm>
        </p:spPr>
        <p:txBody>
          <a:bodyPr anchor="b">
            <a:noAutofit/>
          </a:bodyPr>
          <a:lstStyle>
            <a:lvl1pPr marL="357188" indent="-357188">
              <a:spcBef>
                <a:spcPts val="0"/>
              </a:spcBef>
              <a:spcAft>
                <a:spcPts val="0"/>
              </a:spcAft>
              <a:buNone/>
              <a:tabLst/>
              <a:defRPr sz="900">
                <a:solidFill>
                  <a:schemeClr val="tx2"/>
                </a:solidFill>
              </a:defRPr>
            </a:lvl1pPr>
            <a:lvl2pPr>
              <a:defRPr sz="800"/>
            </a:lvl2pPr>
            <a:lvl3pPr>
              <a:defRPr sz="800"/>
            </a:lvl3pPr>
            <a:lvl4pPr>
              <a:defRPr sz="800"/>
            </a:lvl4pPr>
            <a:lvl5pPr>
              <a:defRPr sz="800"/>
            </a:lvl5pPr>
          </a:lstStyle>
          <a:p>
            <a:pPr lvl="0"/>
            <a:r>
              <a:rPr lang="en-GB"/>
              <a:t>Source:	XYZ</a:t>
            </a:r>
          </a:p>
          <a:p>
            <a:pPr lvl="0"/>
            <a:r>
              <a:rPr lang="en-US"/>
              <a:t>Notes:	(1) XYZ</a:t>
            </a:r>
          </a:p>
        </p:txBody>
      </p:sp>
      <p:pic>
        <p:nvPicPr>
          <p:cNvPr id="13" name="Picture 12" descr="A picture containing blur&#10;&#10;Description automatically generated">
            <a:extLst>
              <a:ext uri="{FF2B5EF4-FFF2-40B4-BE49-F238E27FC236}">
                <a16:creationId xmlns:a16="http://schemas.microsoft.com/office/drawing/2014/main" id="{999B3DB8-64CF-3A46-ACAC-B64DE8BB6CB9}"/>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0" y="0"/>
            <a:ext cx="9144000" cy="4371074"/>
          </a:xfrm>
          <a:prstGeom prst="rect">
            <a:avLst/>
          </a:prstGeom>
        </p:spPr>
      </p:pic>
      <p:sp>
        <p:nvSpPr>
          <p:cNvPr id="24" name="Text Placeholder 8">
            <a:extLst>
              <a:ext uri="{FF2B5EF4-FFF2-40B4-BE49-F238E27FC236}">
                <a16:creationId xmlns:a16="http://schemas.microsoft.com/office/drawing/2014/main" id="{DB947320-E002-0C4D-BF0B-D950FA4A1C1C}"/>
              </a:ext>
            </a:extLst>
          </p:cNvPr>
          <p:cNvSpPr>
            <a:spLocks noGrp="1"/>
          </p:cNvSpPr>
          <p:nvPr>
            <p:ph type="body" sz="quarter" idx="16" hasCustomPrompt="1"/>
          </p:nvPr>
        </p:nvSpPr>
        <p:spPr>
          <a:xfrm>
            <a:off x="522000" y="1033465"/>
            <a:ext cx="7182138" cy="2370136"/>
          </a:xfrm>
        </p:spPr>
        <p:txBody>
          <a:bodyPr/>
          <a:lstStyle>
            <a:lvl1pPr marL="12700" indent="0">
              <a:tabLst/>
              <a:defRPr sz="3600">
                <a:solidFill>
                  <a:schemeClr val="bg1"/>
                </a:solidFill>
              </a:defRPr>
            </a:lvl1pPr>
            <a:lvl2pPr marL="12700" indent="0">
              <a:spcBef>
                <a:spcPts val="1800"/>
              </a:spcBef>
              <a:spcAft>
                <a:spcPts val="300"/>
              </a:spcAft>
              <a:tabLst/>
              <a:defRPr sz="1800">
                <a:solidFill>
                  <a:schemeClr val="bg1"/>
                </a:solidFill>
              </a:defRPr>
            </a:lvl2pPr>
            <a:lvl3pPr marL="12700" indent="0">
              <a:spcBef>
                <a:spcPts val="0"/>
              </a:spcBef>
              <a:tabLst/>
              <a:defRPr sz="1400">
                <a:solidFill>
                  <a:schemeClr val="bg1"/>
                </a:solidFill>
              </a:defRPr>
            </a:lvl3pPr>
            <a:lvl4pPr>
              <a:defRPr>
                <a:solidFill>
                  <a:schemeClr val="bg1"/>
                </a:solidFill>
              </a:defRPr>
            </a:lvl4pPr>
            <a:lvl5pPr>
              <a:defRPr>
                <a:solidFill>
                  <a:schemeClr val="bg1"/>
                </a:solidFill>
              </a:defRPr>
            </a:lvl5pPr>
          </a:lstStyle>
          <a:p>
            <a:pPr lvl="0"/>
            <a:r>
              <a:rPr lang="en-GB" noProof="0"/>
              <a:t>&lt;Quote&gt;</a:t>
            </a:r>
          </a:p>
          <a:p>
            <a:pPr lvl="1"/>
            <a:r>
              <a:rPr lang="en-GB" noProof="0"/>
              <a:t>&lt;Source 1&gt;</a:t>
            </a:r>
          </a:p>
          <a:p>
            <a:pPr lvl="2"/>
            <a:r>
              <a:rPr lang="en-GB" noProof="0"/>
              <a:t>&lt;Source 2&gt;</a:t>
            </a:r>
          </a:p>
        </p:txBody>
      </p:sp>
      <p:sp>
        <p:nvSpPr>
          <p:cNvPr id="7" name="SlideNumber">
            <a:extLst>
              <a:ext uri="{FF2B5EF4-FFF2-40B4-BE49-F238E27FC236}">
                <a16:creationId xmlns:a16="http://schemas.microsoft.com/office/drawing/2014/main" id="{9D1DDC13-0B9D-427E-A2D7-6E005750C9EA}"/>
              </a:ext>
            </a:extLst>
          </p:cNvPr>
          <p:cNvSpPr txBox="1">
            <a:spLocks/>
          </p:cNvSpPr>
          <p:nvPr userDrawn="1"/>
        </p:nvSpPr>
        <p:spPr>
          <a:xfrm>
            <a:off x="252000" y="4854900"/>
            <a:ext cx="270000" cy="124650"/>
          </a:xfrm>
          <a:prstGeom prst="rect">
            <a:avLst/>
          </a:prstGeom>
          <a:noFill/>
        </p:spPr>
        <p:txBody>
          <a:bodyPr wrap="square" lIns="0" tIns="0" rIns="0" bIns="0" rtlCol="0">
            <a:spAutoFit/>
          </a:bodyPr>
          <a:lstStyle>
            <a:defPPr>
              <a:defRPr lang="en-US"/>
            </a:defPPr>
            <a:lvl1pPr>
              <a:lnSpc>
                <a:spcPct val="90000"/>
              </a:lnSpc>
              <a:defRPr sz="800" b="1" i="0">
                <a:solidFill>
                  <a:schemeClr val="accent1"/>
                </a:solidFill>
                <a:effectLst/>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lvl="0"/>
            <a:fld id="{9E8169F0-646E-455B-AF5A-6D6C02EAEAF6}" type="slidenum">
              <a:rPr lang="en-GB" sz="900" noProof="1" smtClean="0">
                <a:solidFill>
                  <a:schemeClr val="tx2"/>
                </a:solidFill>
                <a:latin typeface="UniCredit (Body)"/>
              </a:rPr>
              <a:pPr lvl="0"/>
              <a:t>‹N›</a:t>
            </a:fld>
            <a:endParaRPr lang="en-GB" sz="900" noProof="1">
              <a:solidFill>
                <a:schemeClr val="tx2"/>
              </a:solidFill>
              <a:latin typeface="UniCredit (Body)"/>
            </a:endParaRPr>
          </a:p>
        </p:txBody>
      </p:sp>
      <p:pic>
        <p:nvPicPr>
          <p:cNvPr id="8" name="Picture 7" descr="A picture containing blur&#10;&#10;Description automatically generated">
            <a:extLst>
              <a:ext uri="{FF2B5EF4-FFF2-40B4-BE49-F238E27FC236}">
                <a16:creationId xmlns:a16="http://schemas.microsoft.com/office/drawing/2014/main" id="{03551B2B-D9C8-4AA5-95D3-D892FBFFA5CB}"/>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0"/>
            <a:ext cx="9144000" cy="4371074"/>
          </a:xfrm>
          <a:prstGeom prst="rect">
            <a:avLst/>
          </a:prstGeom>
        </p:spPr>
      </p:pic>
    </p:spTree>
    <p:extLst>
      <p:ext uri="{BB962C8B-B14F-4D97-AF65-F5344CB8AC3E}">
        <p14:creationId xmlns:p14="http://schemas.microsoft.com/office/powerpoint/2010/main" val="2528027776"/>
      </p:ext>
    </p:extLst>
  </p:cSld>
  <p:clrMapOvr>
    <a:masterClrMapping/>
  </p:clrMapOvr>
  <p:extLst>
    <p:ext uri="{DCECCB84-F9BA-43D5-87BE-67443E8EF086}">
      <p15:sldGuideLst xmlns:p15="http://schemas.microsoft.com/office/powerpoint/2012/main">
        <p15:guide id="4" orient="horz" pos="3117" userDrawn="1">
          <p15:clr>
            <a:srgbClr val="FBAE40"/>
          </p15:clr>
        </p15:guide>
        <p15:guide id="5" pos="2880" userDrawn="1">
          <p15:clr>
            <a:srgbClr val="FBAE40"/>
          </p15:clr>
        </p15:guide>
        <p15:guide id="6" orient="horz" pos="894"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
        <p:nvSpPr>
          <p:cNvPr id="15" name="LegalEntity">
            <a:extLst>
              <a:ext uri="{FF2B5EF4-FFF2-40B4-BE49-F238E27FC236}">
                <a16:creationId xmlns:a16="http://schemas.microsoft.com/office/drawing/2014/main" id="{E6856FBA-0A77-5844-9825-FEDB6EC5ED3C}"/>
              </a:ext>
            </a:extLst>
          </p:cNvPr>
          <p:cNvSpPr>
            <a:spLocks noGrp="1"/>
          </p:cNvSpPr>
          <p:nvPr>
            <p:ph type="body" sz="quarter" idx="14" hasCustomPrompt="1"/>
          </p:nvPr>
        </p:nvSpPr>
        <p:spPr>
          <a:xfrm>
            <a:off x="505236" y="4854900"/>
            <a:ext cx="2519362" cy="111600"/>
          </a:xfrm>
          <a:noFill/>
        </p:spPr>
        <p:txBody>
          <a:bodyPr vert="horz" wrap="square" lIns="0" tIns="0" rIns="0" bIns="0" rtlCol="0">
            <a:noAutofit/>
          </a:bodyPr>
          <a:lstStyle>
            <a:lvl1pPr>
              <a:defRPr lang="en-GB" sz="900" b="0" i="0" noProof="0" dirty="0">
                <a:solidFill>
                  <a:schemeClr val="tx2"/>
                </a:solidFill>
                <a:effectLst/>
                <a:cs typeface="+mn-cs"/>
              </a:defRPr>
            </a:lvl1pPr>
          </a:lstStyle>
          <a:p>
            <a:pPr lvl="0"/>
            <a:r>
              <a:rPr lang="en-GB" noProof="0"/>
              <a:t>[Insert legal entity - classification level]</a:t>
            </a:r>
          </a:p>
        </p:txBody>
      </p:sp>
      <p:sp>
        <p:nvSpPr>
          <p:cNvPr id="16" name="SlideNumber">
            <a:extLst>
              <a:ext uri="{FF2B5EF4-FFF2-40B4-BE49-F238E27FC236}">
                <a16:creationId xmlns:a16="http://schemas.microsoft.com/office/drawing/2014/main" id="{AC142F3A-5120-BF4D-AD2C-77CD585B70D1}"/>
              </a:ext>
            </a:extLst>
          </p:cNvPr>
          <p:cNvSpPr txBox="1">
            <a:spLocks/>
          </p:cNvSpPr>
          <p:nvPr/>
        </p:nvSpPr>
        <p:spPr>
          <a:xfrm>
            <a:off x="252000" y="4854900"/>
            <a:ext cx="270000" cy="124650"/>
          </a:xfrm>
          <a:prstGeom prst="rect">
            <a:avLst/>
          </a:prstGeom>
          <a:noFill/>
        </p:spPr>
        <p:txBody>
          <a:bodyPr wrap="square" lIns="0" tIns="0" rIns="0" bIns="0" rtlCol="0">
            <a:spAutoFit/>
          </a:bodyPr>
          <a:lstStyle>
            <a:defPPr>
              <a:defRPr lang="en-US"/>
            </a:defPPr>
            <a:lvl1pPr>
              <a:lnSpc>
                <a:spcPct val="90000"/>
              </a:lnSpc>
              <a:defRPr sz="800" b="1" i="0">
                <a:solidFill>
                  <a:schemeClr val="accent1"/>
                </a:solidFill>
                <a:effectLst/>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lvl="0"/>
            <a:fld id="{9E8169F0-646E-455B-AF5A-6D6C02EAEAF6}" type="slidenum">
              <a:rPr lang="en-GB" sz="900" noProof="1" smtClean="0">
                <a:solidFill>
                  <a:schemeClr val="tx2"/>
                </a:solidFill>
                <a:latin typeface="UniCredit (Body)"/>
              </a:rPr>
              <a:pPr lvl="0"/>
              <a:t>‹N›</a:t>
            </a:fld>
            <a:endParaRPr lang="en-GB" sz="900" noProof="1">
              <a:solidFill>
                <a:schemeClr val="tx2"/>
              </a:solidFill>
              <a:latin typeface="UniCredit (Body)"/>
            </a:endParaRPr>
          </a:p>
        </p:txBody>
      </p:sp>
      <p:sp>
        <p:nvSpPr>
          <p:cNvPr id="27" name="Text Placeholder 6">
            <a:extLst>
              <a:ext uri="{FF2B5EF4-FFF2-40B4-BE49-F238E27FC236}">
                <a16:creationId xmlns:a16="http://schemas.microsoft.com/office/drawing/2014/main" id="{337A0785-3155-2447-868B-EB4B4565CB42}"/>
              </a:ext>
            </a:extLst>
          </p:cNvPr>
          <p:cNvSpPr>
            <a:spLocks noGrp="1"/>
          </p:cNvSpPr>
          <p:nvPr>
            <p:ph type="body" sz="quarter" idx="15" hasCustomPrompt="1"/>
          </p:nvPr>
        </p:nvSpPr>
        <p:spPr>
          <a:xfrm>
            <a:off x="252001" y="4335463"/>
            <a:ext cx="7148108" cy="372247"/>
          </a:xfrm>
        </p:spPr>
        <p:txBody>
          <a:bodyPr anchor="b">
            <a:noAutofit/>
          </a:bodyPr>
          <a:lstStyle>
            <a:lvl1pPr marL="357188" indent="-357188">
              <a:spcBef>
                <a:spcPts val="0"/>
              </a:spcBef>
              <a:spcAft>
                <a:spcPts val="0"/>
              </a:spcAft>
              <a:buNone/>
              <a:tabLst/>
              <a:defRPr sz="900">
                <a:solidFill>
                  <a:schemeClr val="tx2"/>
                </a:solidFill>
              </a:defRPr>
            </a:lvl1pPr>
            <a:lvl2pPr>
              <a:defRPr sz="800"/>
            </a:lvl2pPr>
            <a:lvl3pPr>
              <a:defRPr sz="800"/>
            </a:lvl3pPr>
            <a:lvl4pPr>
              <a:defRPr sz="800"/>
            </a:lvl4pPr>
            <a:lvl5pPr>
              <a:defRPr sz="800"/>
            </a:lvl5pPr>
          </a:lstStyle>
          <a:p>
            <a:pPr lvl="0"/>
            <a:r>
              <a:rPr lang="en-GB" noProof="0"/>
              <a:t>Source:	XYZ</a:t>
            </a:r>
          </a:p>
          <a:p>
            <a:pPr lvl="0"/>
            <a:r>
              <a:rPr lang="en-GB" noProof="0"/>
              <a:t>Notes:	(1) XYZ</a:t>
            </a:r>
          </a:p>
        </p:txBody>
      </p:sp>
      <p:sp>
        <p:nvSpPr>
          <p:cNvPr id="3" name="Title 2">
            <a:extLst>
              <a:ext uri="{FF2B5EF4-FFF2-40B4-BE49-F238E27FC236}">
                <a16:creationId xmlns:a16="http://schemas.microsoft.com/office/drawing/2014/main" id="{1BA8C724-E815-4592-87ED-9BA7AF9418E1}"/>
              </a:ext>
            </a:extLst>
          </p:cNvPr>
          <p:cNvSpPr>
            <a:spLocks noGrp="1"/>
          </p:cNvSpPr>
          <p:nvPr>
            <p:ph type="title" hasCustomPrompt="1"/>
          </p:nvPr>
        </p:nvSpPr>
        <p:spPr/>
        <p:txBody>
          <a:bodyPr/>
          <a:lstStyle>
            <a:lvl1pPr>
              <a:defRPr/>
            </a:lvl1pPr>
          </a:lstStyle>
          <a:p>
            <a:r>
              <a:rPr lang="en-GB" noProof="0"/>
              <a:t>&lt;Page title&gt;</a:t>
            </a:r>
          </a:p>
        </p:txBody>
      </p:sp>
      <p:sp>
        <p:nvSpPr>
          <p:cNvPr id="13" name="Text Placeholder 4">
            <a:extLst>
              <a:ext uri="{FF2B5EF4-FFF2-40B4-BE49-F238E27FC236}">
                <a16:creationId xmlns:a16="http://schemas.microsoft.com/office/drawing/2014/main" id="{8C343268-8BF8-CB48-BE98-5C59E81F1B22}"/>
              </a:ext>
            </a:extLst>
          </p:cNvPr>
          <p:cNvSpPr>
            <a:spLocks noGrp="1"/>
          </p:cNvSpPr>
          <p:nvPr>
            <p:ph type="body" sz="quarter" idx="20" hasCustomPrompt="1"/>
          </p:nvPr>
        </p:nvSpPr>
        <p:spPr>
          <a:xfrm>
            <a:off x="8712000" y="610088"/>
            <a:ext cx="180000" cy="180000"/>
          </a:xfrm>
          <a:prstGeom prst="ellipse">
            <a:avLst/>
          </a:prstGeom>
          <a:solidFill>
            <a:schemeClr val="bg2"/>
          </a:solidFill>
          <a:ln>
            <a:noFill/>
          </a:ln>
        </p:spPr>
        <p:txBody>
          <a:bodyPr anchor="ctr"/>
          <a:lstStyle>
            <a:lvl1pPr algn="ctr">
              <a:defRPr sz="800" b="1">
                <a:solidFill>
                  <a:schemeClr val="tx2"/>
                </a:solidFill>
              </a:defRPr>
            </a:lvl1pPr>
            <a:lvl2pPr>
              <a:defRPr sz="800"/>
            </a:lvl2pPr>
            <a:lvl3pPr>
              <a:defRPr sz="800"/>
            </a:lvl3pPr>
            <a:lvl4pPr>
              <a:defRPr sz="800"/>
            </a:lvl4pPr>
            <a:lvl5pPr>
              <a:defRPr sz="800"/>
            </a:lvl5pPr>
          </a:lstStyle>
          <a:p>
            <a:pPr lvl="0"/>
            <a:r>
              <a:rPr lang="en-GB" noProof="0"/>
              <a:t>#</a:t>
            </a:r>
          </a:p>
        </p:txBody>
      </p:sp>
      <p:sp>
        <p:nvSpPr>
          <p:cNvPr id="14" name="Text Placeholder 4">
            <a:extLst>
              <a:ext uri="{FF2B5EF4-FFF2-40B4-BE49-F238E27FC236}">
                <a16:creationId xmlns:a16="http://schemas.microsoft.com/office/drawing/2014/main" id="{4E53DA91-561C-D54B-ACFF-399F7C06CFA7}"/>
              </a:ext>
            </a:extLst>
          </p:cNvPr>
          <p:cNvSpPr>
            <a:spLocks noGrp="1"/>
          </p:cNvSpPr>
          <p:nvPr>
            <p:ph type="body" sz="quarter" idx="21" hasCustomPrompt="1"/>
          </p:nvPr>
        </p:nvSpPr>
        <p:spPr>
          <a:xfrm>
            <a:off x="8471484" y="608600"/>
            <a:ext cx="180000" cy="180000"/>
          </a:xfrm>
          <a:prstGeom prst="ellipse">
            <a:avLst/>
          </a:prstGeom>
          <a:solidFill>
            <a:schemeClr val="bg2"/>
          </a:solidFill>
          <a:ln>
            <a:noFill/>
          </a:ln>
        </p:spPr>
        <p:txBody>
          <a:bodyPr anchor="ctr"/>
          <a:lstStyle>
            <a:lvl1pPr algn="ctr">
              <a:defRPr sz="800" b="1">
                <a:solidFill>
                  <a:schemeClr val="tx2"/>
                </a:solidFill>
              </a:defRPr>
            </a:lvl1pPr>
            <a:lvl2pPr>
              <a:defRPr sz="800"/>
            </a:lvl2pPr>
            <a:lvl3pPr>
              <a:defRPr sz="800"/>
            </a:lvl3pPr>
            <a:lvl4pPr>
              <a:defRPr sz="800"/>
            </a:lvl4pPr>
            <a:lvl5pPr>
              <a:defRPr sz="800"/>
            </a:lvl5pPr>
          </a:lstStyle>
          <a:p>
            <a:pPr lvl="0"/>
            <a:r>
              <a:rPr lang="en-GB" noProof="0"/>
              <a:t>#</a:t>
            </a:r>
          </a:p>
        </p:txBody>
      </p:sp>
      <p:sp>
        <p:nvSpPr>
          <p:cNvPr id="18" name="Text Placeholder 4">
            <a:extLst>
              <a:ext uri="{FF2B5EF4-FFF2-40B4-BE49-F238E27FC236}">
                <a16:creationId xmlns:a16="http://schemas.microsoft.com/office/drawing/2014/main" id="{273251EC-F8D1-1C46-9FD7-E4E5E8F4ED57}"/>
              </a:ext>
            </a:extLst>
          </p:cNvPr>
          <p:cNvSpPr>
            <a:spLocks noGrp="1"/>
          </p:cNvSpPr>
          <p:nvPr>
            <p:ph type="body" sz="quarter" idx="22" hasCustomPrompt="1"/>
          </p:nvPr>
        </p:nvSpPr>
        <p:spPr>
          <a:xfrm>
            <a:off x="8230969" y="610088"/>
            <a:ext cx="180000" cy="180000"/>
          </a:xfrm>
          <a:prstGeom prst="ellipse">
            <a:avLst/>
          </a:prstGeom>
          <a:solidFill>
            <a:schemeClr val="bg2"/>
          </a:solidFill>
          <a:ln>
            <a:noFill/>
          </a:ln>
        </p:spPr>
        <p:txBody>
          <a:bodyPr anchor="ctr"/>
          <a:lstStyle>
            <a:lvl1pPr algn="ctr">
              <a:defRPr sz="800" b="1">
                <a:solidFill>
                  <a:schemeClr val="tx2"/>
                </a:solidFill>
              </a:defRPr>
            </a:lvl1pPr>
            <a:lvl2pPr>
              <a:defRPr sz="800"/>
            </a:lvl2pPr>
            <a:lvl3pPr>
              <a:defRPr sz="800"/>
            </a:lvl3pPr>
            <a:lvl4pPr>
              <a:defRPr sz="800"/>
            </a:lvl4pPr>
            <a:lvl5pPr>
              <a:defRPr sz="800"/>
            </a:lvl5pPr>
          </a:lstStyle>
          <a:p>
            <a:pPr lvl="0"/>
            <a:r>
              <a:rPr lang="en-GB" noProof="0"/>
              <a:t>#</a:t>
            </a:r>
          </a:p>
        </p:txBody>
      </p:sp>
      <p:sp>
        <p:nvSpPr>
          <p:cNvPr id="21" name="Text Placeholder 4">
            <a:extLst>
              <a:ext uri="{FF2B5EF4-FFF2-40B4-BE49-F238E27FC236}">
                <a16:creationId xmlns:a16="http://schemas.microsoft.com/office/drawing/2014/main" id="{3ECA4906-EE8A-0943-97C2-DB4D43BED34D}"/>
              </a:ext>
            </a:extLst>
          </p:cNvPr>
          <p:cNvSpPr>
            <a:spLocks noGrp="1"/>
          </p:cNvSpPr>
          <p:nvPr>
            <p:ph type="body" sz="quarter" idx="23" hasCustomPrompt="1"/>
          </p:nvPr>
        </p:nvSpPr>
        <p:spPr>
          <a:xfrm>
            <a:off x="7749939" y="608600"/>
            <a:ext cx="180000" cy="180000"/>
          </a:xfrm>
          <a:prstGeom prst="ellipse">
            <a:avLst/>
          </a:prstGeom>
          <a:solidFill>
            <a:schemeClr val="bg2"/>
          </a:solidFill>
          <a:ln>
            <a:noFill/>
          </a:ln>
        </p:spPr>
        <p:txBody>
          <a:bodyPr anchor="ctr"/>
          <a:lstStyle>
            <a:lvl1pPr algn="ctr">
              <a:defRPr sz="800" b="1">
                <a:solidFill>
                  <a:schemeClr val="tx2"/>
                </a:solidFill>
              </a:defRPr>
            </a:lvl1pPr>
            <a:lvl2pPr>
              <a:defRPr sz="800"/>
            </a:lvl2pPr>
            <a:lvl3pPr>
              <a:defRPr sz="800"/>
            </a:lvl3pPr>
            <a:lvl4pPr>
              <a:defRPr sz="800"/>
            </a:lvl4pPr>
            <a:lvl5pPr>
              <a:defRPr sz="800"/>
            </a:lvl5pPr>
          </a:lstStyle>
          <a:p>
            <a:pPr lvl="0"/>
            <a:r>
              <a:rPr lang="en-GB" noProof="0"/>
              <a:t>#</a:t>
            </a:r>
          </a:p>
        </p:txBody>
      </p:sp>
      <p:sp>
        <p:nvSpPr>
          <p:cNvPr id="24" name="Text Placeholder 4">
            <a:extLst>
              <a:ext uri="{FF2B5EF4-FFF2-40B4-BE49-F238E27FC236}">
                <a16:creationId xmlns:a16="http://schemas.microsoft.com/office/drawing/2014/main" id="{96985E5A-02BB-B04E-B95F-578242B405AC}"/>
              </a:ext>
            </a:extLst>
          </p:cNvPr>
          <p:cNvSpPr>
            <a:spLocks noGrp="1"/>
          </p:cNvSpPr>
          <p:nvPr>
            <p:ph type="body" sz="quarter" idx="24" hasCustomPrompt="1"/>
          </p:nvPr>
        </p:nvSpPr>
        <p:spPr>
          <a:xfrm>
            <a:off x="7990454" y="608600"/>
            <a:ext cx="180000" cy="180000"/>
          </a:xfrm>
          <a:prstGeom prst="ellipse">
            <a:avLst/>
          </a:prstGeom>
          <a:solidFill>
            <a:schemeClr val="bg2"/>
          </a:solidFill>
          <a:ln>
            <a:noFill/>
          </a:ln>
        </p:spPr>
        <p:txBody>
          <a:bodyPr anchor="ctr"/>
          <a:lstStyle>
            <a:lvl1pPr algn="ctr">
              <a:defRPr sz="800" b="1">
                <a:solidFill>
                  <a:schemeClr val="tx2"/>
                </a:solidFill>
              </a:defRPr>
            </a:lvl1pPr>
            <a:lvl2pPr>
              <a:defRPr sz="800"/>
            </a:lvl2pPr>
            <a:lvl3pPr>
              <a:defRPr sz="800"/>
            </a:lvl3pPr>
            <a:lvl4pPr>
              <a:defRPr sz="800"/>
            </a:lvl4pPr>
            <a:lvl5pPr>
              <a:defRPr sz="800"/>
            </a:lvl5pPr>
          </a:lstStyle>
          <a:p>
            <a:pPr lvl="0"/>
            <a:r>
              <a:rPr lang="en-GB" noProof="0"/>
              <a:t>#</a:t>
            </a:r>
          </a:p>
        </p:txBody>
      </p:sp>
      <p:sp>
        <p:nvSpPr>
          <p:cNvPr id="25" name="Text Placeholder 5">
            <a:extLst>
              <a:ext uri="{FF2B5EF4-FFF2-40B4-BE49-F238E27FC236}">
                <a16:creationId xmlns:a16="http://schemas.microsoft.com/office/drawing/2014/main" id="{CCD080DA-271A-DB42-A60B-77BB996477E9}"/>
              </a:ext>
            </a:extLst>
          </p:cNvPr>
          <p:cNvSpPr>
            <a:spLocks noGrp="1"/>
          </p:cNvSpPr>
          <p:nvPr>
            <p:ph type="body" sz="quarter" idx="16" hasCustomPrompt="1"/>
          </p:nvPr>
        </p:nvSpPr>
        <p:spPr>
          <a:xfrm>
            <a:off x="252000" y="87142"/>
            <a:ext cx="8280814" cy="252000"/>
          </a:xfrm>
        </p:spPr>
        <p:txBody>
          <a:bodyPr vert="horz" wrap="none" lIns="0" tIns="0" rIns="0" bIns="0" rtlCol="0">
            <a:noAutofit/>
          </a:bodyPr>
          <a:lstStyle>
            <a:lvl1pPr marL="0" indent="0">
              <a:buNone/>
              <a:defRPr lang="en-US" sz="1800" b="0" dirty="0" smtClean="0">
                <a:solidFill>
                  <a:schemeClr val="bg1"/>
                </a:solidFill>
              </a:defRPr>
            </a:lvl1pPr>
          </a:lstStyle>
          <a:p>
            <a:pPr marL="176396" lvl="0" indent="-176396"/>
            <a:r>
              <a:rPr lang="en-GB"/>
              <a:t>&lt;Section title&gt;</a:t>
            </a:r>
            <a:endParaRPr lang="en-US"/>
          </a:p>
        </p:txBody>
      </p:sp>
      <p:sp>
        <p:nvSpPr>
          <p:cNvPr id="12" name="SlideNumber">
            <a:extLst>
              <a:ext uri="{FF2B5EF4-FFF2-40B4-BE49-F238E27FC236}">
                <a16:creationId xmlns:a16="http://schemas.microsoft.com/office/drawing/2014/main" id="{B5FCB00A-1DFA-4F86-911B-F6DFAFA4D90B}"/>
              </a:ext>
            </a:extLst>
          </p:cNvPr>
          <p:cNvSpPr txBox="1">
            <a:spLocks/>
          </p:cNvSpPr>
          <p:nvPr userDrawn="1"/>
        </p:nvSpPr>
        <p:spPr>
          <a:xfrm>
            <a:off x="252000" y="4854900"/>
            <a:ext cx="270000" cy="124650"/>
          </a:xfrm>
          <a:prstGeom prst="rect">
            <a:avLst/>
          </a:prstGeom>
          <a:noFill/>
        </p:spPr>
        <p:txBody>
          <a:bodyPr wrap="square" lIns="0" tIns="0" rIns="0" bIns="0" rtlCol="0">
            <a:spAutoFit/>
          </a:bodyPr>
          <a:lstStyle>
            <a:defPPr>
              <a:defRPr lang="en-US"/>
            </a:defPPr>
            <a:lvl1pPr>
              <a:lnSpc>
                <a:spcPct val="90000"/>
              </a:lnSpc>
              <a:defRPr sz="800" b="1" i="0">
                <a:solidFill>
                  <a:schemeClr val="accent1"/>
                </a:solidFill>
                <a:effectLst/>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lvl="0"/>
            <a:fld id="{9E8169F0-646E-455B-AF5A-6D6C02EAEAF6}" type="slidenum">
              <a:rPr lang="en-GB" sz="900" noProof="1" smtClean="0">
                <a:solidFill>
                  <a:schemeClr val="tx2"/>
                </a:solidFill>
                <a:latin typeface="UniCredit (Body)"/>
              </a:rPr>
              <a:pPr lvl="0"/>
              <a:t>‹N›</a:t>
            </a:fld>
            <a:endParaRPr lang="en-GB" sz="900" noProof="1">
              <a:solidFill>
                <a:schemeClr val="tx2"/>
              </a:solidFill>
              <a:latin typeface="UniCredit (Body)"/>
            </a:endParaRPr>
          </a:p>
        </p:txBody>
      </p:sp>
    </p:spTree>
    <p:extLst>
      <p:ext uri="{BB962C8B-B14F-4D97-AF65-F5344CB8AC3E}">
        <p14:creationId xmlns:p14="http://schemas.microsoft.com/office/powerpoint/2010/main" val="1280639267"/>
      </p:ext>
    </p:extLst>
  </p:cSld>
  <p:clrMapOvr>
    <a:masterClrMapping/>
  </p:clrMapOvr>
  <p:extLst>
    <p:ext uri="{DCECCB84-F9BA-43D5-87BE-67443E8EF086}">
      <p15:sldGuideLst xmlns:p15="http://schemas.microsoft.com/office/powerpoint/2012/main">
        <p15:guide id="3" orient="horz" pos="3117" userDrawn="1">
          <p15:clr>
            <a:srgbClr val="FBAE40"/>
          </p15:clr>
        </p15:guide>
        <p15:guide id="4" pos="2880"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ntent 1">
    <p:spTree>
      <p:nvGrpSpPr>
        <p:cNvPr id="1" name=""/>
        <p:cNvGrpSpPr/>
        <p:nvPr/>
      </p:nvGrpSpPr>
      <p:grpSpPr>
        <a:xfrm>
          <a:off x="0" y="0"/>
          <a:ext cx="0" cy="0"/>
          <a:chOff x="0" y="0"/>
          <a:chExt cx="0" cy="0"/>
        </a:xfrm>
      </p:grpSpPr>
      <p:sp>
        <p:nvSpPr>
          <p:cNvPr id="15" name="LegalEntity">
            <a:extLst>
              <a:ext uri="{FF2B5EF4-FFF2-40B4-BE49-F238E27FC236}">
                <a16:creationId xmlns:a16="http://schemas.microsoft.com/office/drawing/2014/main" id="{E6856FBA-0A77-5844-9825-FEDB6EC5ED3C}"/>
              </a:ext>
            </a:extLst>
          </p:cNvPr>
          <p:cNvSpPr>
            <a:spLocks noGrp="1"/>
          </p:cNvSpPr>
          <p:nvPr>
            <p:ph type="body" sz="quarter" idx="14" hasCustomPrompt="1"/>
          </p:nvPr>
        </p:nvSpPr>
        <p:spPr>
          <a:xfrm>
            <a:off x="515865" y="4854900"/>
            <a:ext cx="2519362" cy="111600"/>
          </a:xfrm>
          <a:noFill/>
        </p:spPr>
        <p:txBody>
          <a:bodyPr vert="horz" wrap="square" lIns="0" tIns="0" rIns="0" bIns="0" rtlCol="0">
            <a:noAutofit/>
          </a:bodyPr>
          <a:lstStyle>
            <a:lvl1pPr>
              <a:defRPr lang="en-GB" sz="900" b="0" i="0" noProof="0" dirty="0">
                <a:solidFill>
                  <a:schemeClr val="tx2"/>
                </a:solidFill>
                <a:effectLst/>
                <a:cs typeface="+mn-cs"/>
              </a:defRPr>
            </a:lvl1pPr>
          </a:lstStyle>
          <a:p>
            <a:pPr lvl="0"/>
            <a:r>
              <a:rPr lang="en-GB" noProof="0"/>
              <a:t>[Insert legal entity - classification level]</a:t>
            </a:r>
          </a:p>
        </p:txBody>
      </p:sp>
      <p:sp>
        <p:nvSpPr>
          <p:cNvPr id="16" name="SlideNumber">
            <a:extLst>
              <a:ext uri="{FF2B5EF4-FFF2-40B4-BE49-F238E27FC236}">
                <a16:creationId xmlns:a16="http://schemas.microsoft.com/office/drawing/2014/main" id="{AC142F3A-5120-BF4D-AD2C-77CD585B70D1}"/>
              </a:ext>
            </a:extLst>
          </p:cNvPr>
          <p:cNvSpPr txBox="1">
            <a:spLocks/>
          </p:cNvSpPr>
          <p:nvPr/>
        </p:nvSpPr>
        <p:spPr>
          <a:xfrm>
            <a:off x="252000" y="4854900"/>
            <a:ext cx="270000" cy="124650"/>
          </a:xfrm>
          <a:prstGeom prst="rect">
            <a:avLst/>
          </a:prstGeom>
          <a:noFill/>
        </p:spPr>
        <p:txBody>
          <a:bodyPr wrap="square" lIns="0" tIns="0" rIns="0" bIns="0" rtlCol="0">
            <a:spAutoFit/>
          </a:bodyPr>
          <a:lstStyle>
            <a:defPPr>
              <a:defRPr lang="en-US"/>
            </a:defPPr>
            <a:lvl1pPr>
              <a:lnSpc>
                <a:spcPct val="90000"/>
              </a:lnSpc>
              <a:defRPr sz="800" b="1" i="0">
                <a:solidFill>
                  <a:schemeClr val="accent1"/>
                </a:solidFill>
                <a:effectLst/>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lvl="0"/>
            <a:fld id="{9E8169F0-646E-455B-AF5A-6D6C02EAEAF6}" type="slidenum">
              <a:rPr lang="en-GB" sz="900" noProof="1" smtClean="0">
                <a:solidFill>
                  <a:schemeClr val="tx2"/>
                </a:solidFill>
                <a:latin typeface="UniCredit (Body)"/>
              </a:rPr>
              <a:pPr lvl="0"/>
              <a:t>‹N›</a:t>
            </a:fld>
            <a:endParaRPr lang="en-GB" sz="900" noProof="1">
              <a:solidFill>
                <a:schemeClr val="tx2"/>
              </a:solidFill>
              <a:latin typeface="UniCredit (Body)"/>
            </a:endParaRPr>
          </a:p>
        </p:txBody>
      </p:sp>
      <p:sp>
        <p:nvSpPr>
          <p:cNvPr id="26" name="Content Placeholder 2">
            <a:extLst>
              <a:ext uri="{FF2B5EF4-FFF2-40B4-BE49-F238E27FC236}">
                <a16:creationId xmlns:a16="http://schemas.microsoft.com/office/drawing/2014/main" id="{7FF24D8C-B08E-774C-A129-3155A162F17F}"/>
              </a:ext>
            </a:extLst>
          </p:cNvPr>
          <p:cNvSpPr>
            <a:spLocks noGrp="1"/>
          </p:cNvSpPr>
          <p:nvPr>
            <p:ph sz="quarter" idx="18" hasCustomPrompt="1"/>
          </p:nvPr>
        </p:nvSpPr>
        <p:spPr>
          <a:xfrm>
            <a:off x="251999" y="1058059"/>
            <a:ext cx="8280000" cy="3277403"/>
          </a:xfrm>
        </p:spPr>
        <p:txBody>
          <a:bodyPr vert="horz" lIns="0" tIns="0" rIns="0" bIns="0" rtlCol="0">
            <a:noAutofit/>
          </a:bodyPr>
          <a:lstStyle>
            <a:lvl1pPr>
              <a:defRPr lang="en-GB" noProof="0" dirty="0" smtClean="0"/>
            </a:lvl1pPr>
            <a:lvl2pPr>
              <a:defRPr lang="en-GB" noProof="0" dirty="0" smtClean="0"/>
            </a:lvl2pPr>
            <a:lvl3pPr>
              <a:defRPr lang="en-GB" noProof="0" dirty="0" smtClean="0"/>
            </a:lvl3pPr>
            <a:lvl4pPr>
              <a:defRPr lang="en-GB" noProof="0" dirty="0" smtClean="0"/>
            </a:lvl4pPr>
            <a:lvl5pPr>
              <a:defRPr lang="en-GB" noProof="0" dirty="0" smtClean="0"/>
            </a:lvl5pPr>
            <a:lvl6pPr>
              <a:defRPr lang="en-GB" noProof="0" dirty="0"/>
            </a:lvl6pPr>
            <a:lvl7pPr>
              <a:defRPr lang="en-GB" noProof="0" dirty="0" smtClean="0"/>
            </a:lvl7pPr>
            <a:lvl8pPr>
              <a:defRPr lang="en-GB" noProof="0" dirty="0" smtClean="0"/>
            </a:lvl8pPr>
            <a:lvl9pPr>
              <a:defRPr lang="en-GB" noProof="0" dirty="0" smtClean="0"/>
            </a:lvl9pPr>
          </a:lstStyle>
          <a:p>
            <a:pPr lvl="0"/>
            <a:r>
              <a:rPr lang="en-GB" noProof="0"/>
              <a:t>&lt;Heading (18pt)&gt;</a:t>
            </a:r>
          </a:p>
          <a:p>
            <a:pPr lvl="1"/>
            <a:r>
              <a:rPr lang="en-GB" noProof="0"/>
              <a:t>&lt;Subheading (14pt)&gt;</a:t>
            </a:r>
          </a:p>
          <a:p>
            <a:pPr lvl="2"/>
            <a:r>
              <a:rPr lang="en-GB" noProof="0"/>
              <a:t>&lt;Normal (14pt)&gt;</a:t>
            </a:r>
          </a:p>
          <a:p>
            <a:pPr lvl="3"/>
            <a:r>
              <a:rPr lang="en-GB" noProof="0"/>
              <a:t>&lt;Bullet 1 (14pt)&gt;</a:t>
            </a:r>
          </a:p>
          <a:p>
            <a:pPr lvl="4"/>
            <a:r>
              <a:rPr lang="en-GB" noProof="0"/>
              <a:t>&lt;Bullet 2 (14pt)&gt;</a:t>
            </a:r>
          </a:p>
          <a:p>
            <a:pPr lvl="5"/>
            <a:r>
              <a:rPr lang="en-GB" noProof="0"/>
              <a:t>&lt;Bullet 3 (14pt)&gt;</a:t>
            </a:r>
          </a:p>
          <a:p>
            <a:pPr lvl="6"/>
            <a:r>
              <a:rPr lang="en-GB" noProof="0"/>
              <a:t>Reduced Normal (11pt)</a:t>
            </a:r>
          </a:p>
          <a:p>
            <a:pPr lvl="7"/>
            <a:r>
              <a:rPr lang="en-GB" noProof="0"/>
              <a:t>&lt;Tick (14pt)&gt;</a:t>
            </a:r>
          </a:p>
          <a:p>
            <a:pPr lvl="8"/>
            <a:r>
              <a:rPr lang="en-GB" noProof="0"/>
              <a:t>&lt;Cross (14pt)&gt;</a:t>
            </a:r>
          </a:p>
          <a:p>
            <a:pPr lvl="5"/>
            <a:endParaRPr lang="en-GB" noProof="0"/>
          </a:p>
        </p:txBody>
      </p:sp>
      <p:sp>
        <p:nvSpPr>
          <p:cNvPr id="27" name="Text Placeholder 6">
            <a:extLst>
              <a:ext uri="{FF2B5EF4-FFF2-40B4-BE49-F238E27FC236}">
                <a16:creationId xmlns:a16="http://schemas.microsoft.com/office/drawing/2014/main" id="{337A0785-3155-2447-868B-EB4B4565CB42}"/>
              </a:ext>
            </a:extLst>
          </p:cNvPr>
          <p:cNvSpPr>
            <a:spLocks noGrp="1"/>
          </p:cNvSpPr>
          <p:nvPr>
            <p:ph type="body" sz="quarter" idx="15" hasCustomPrompt="1"/>
          </p:nvPr>
        </p:nvSpPr>
        <p:spPr>
          <a:xfrm>
            <a:off x="252001" y="4335463"/>
            <a:ext cx="7148108" cy="372247"/>
          </a:xfrm>
        </p:spPr>
        <p:txBody>
          <a:bodyPr anchor="b">
            <a:noAutofit/>
          </a:bodyPr>
          <a:lstStyle>
            <a:lvl1pPr marL="357188" indent="-357188">
              <a:spcBef>
                <a:spcPts val="0"/>
              </a:spcBef>
              <a:spcAft>
                <a:spcPts val="0"/>
              </a:spcAft>
              <a:buNone/>
              <a:tabLst/>
              <a:defRPr sz="900">
                <a:solidFill>
                  <a:schemeClr val="tx2"/>
                </a:solidFill>
              </a:defRPr>
            </a:lvl1pPr>
            <a:lvl2pPr>
              <a:defRPr sz="800"/>
            </a:lvl2pPr>
            <a:lvl3pPr>
              <a:defRPr sz="800"/>
            </a:lvl3pPr>
            <a:lvl4pPr>
              <a:defRPr sz="800"/>
            </a:lvl4pPr>
            <a:lvl5pPr>
              <a:defRPr sz="800"/>
            </a:lvl5pPr>
          </a:lstStyle>
          <a:p>
            <a:pPr lvl="0"/>
            <a:r>
              <a:rPr lang="en-GB" noProof="0"/>
              <a:t>Source:	XYZ</a:t>
            </a:r>
          </a:p>
          <a:p>
            <a:pPr lvl="0"/>
            <a:r>
              <a:rPr lang="en-GB" noProof="0"/>
              <a:t>Notes:	(1) XYZ</a:t>
            </a:r>
          </a:p>
        </p:txBody>
      </p:sp>
      <p:sp>
        <p:nvSpPr>
          <p:cNvPr id="3" name="Title 2">
            <a:extLst>
              <a:ext uri="{FF2B5EF4-FFF2-40B4-BE49-F238E27FC236}">
                <a16:creationId xmlns:a16="http://schemas.microsoft.com/office/drawing/2014/main" id="{1BA8C724-E815-4592-87ED-9BA7AF9418E1}"/>
              </a:ext>
            </a:extLst>
          </p:cNvPr>
          <p:cNvSpPr>
            <a:spLocks noGrp="1"/>
          </p:cNvSpPr>
          <p:nvPr>
            <p:ph type="title" hasCustomPrompt="1"/>
          </p:nvPr>
        </p:nvSpPr>
        <p:spPr/>
        <p:txBody>
          <a:bodyPr/>
          <a:lstStyle>
            <a:lvl1pPr>
              <a:defRPr/>
            </a:lvl1pPr>
          </a:lstStyle>
          <a:p>
            <a:r>
              <a:rPr lang="en-GB" noProof="0"/>
              <a:t>&lt;Page title&gt;</a:t>
            </a:r>
          </a:p>
        </p:txBody>
      </p:sp>
      <p:sp>
        <p:nvSpPr>
          <p:cNvPr id="14" name="Text Placeholder 4">
            <a:extLst>
              <a:ext uri="{FF2B5EF4-FFF2-40B4-BE49-F238E27FC236}">
                <a16:creationId xmlns:a16="http://schemas.microsoft.com/office/drawing/2014/main" id="{3E6EC389-DC61-754D-9086-472A7807D728}"/>
              </a:ext>
            </a:extLst>
          </p:cNvPr>
          <p:cNvSpPr>
            <a:spLocks noGrp="1"/>
          </p:cNvSpPr>
          <p:nvPr>
            <p:ph type="body" sz="quarter" idx="20" hasCustomPrompt="1"/>
          </p:nvPr>
        </p:nvSpPr>
        <p:spPr>
          <a:xfrm>
            <a:off x="8712000" y="610088"/>
            <a:ext cx="180000" cy="180000"/>
          </a:xfrm>
          <a:prstGeom prst="ellipse">
            <a:avLst/>
          </a:prstGeom>
          <a:solidFill>
            <a:schemeClr val="bg2"/>
          </a:solidFill>
          <a:ln>
            <a:noFill/>
          </a:ln>
        </p:spPr>
        <p:txBody>
          <a:bodyPr anchor="ctr"/>
          <a:lstStyle>
            <a:lvl1pPr algn="ctr">
              <a:defRPr sz="800" b="1">
                <a:solidFill>
                  <a:schemeClr val="tx2"/>
                </a:solidFill>
              </a:defRPr>
            </a:lvl1pPr>
            <a:lvl2pPr>
              <a:defRPr sz="800"/>
            </a:lvl2pPr>
            <a:lvl3pPr>
              <a:defRPr sz="800"/>
            </a:lvl3pPr>
            <a:lvl4pPr>
              <a:defRPr sz="800"/>
            </a:lvl4pPr>
            <a:lvl5pPr>
              <a:defRPr sz="800"/>
            </a:lvl5pPr>
          </a:lstStyle>
          <a:p>
            <a:pPr lvl="0"/>
            <a:r>
              <a:rPr lang="en-GB" noProof="0"/>
              <a:t>#</a:t>
            </a:r>
          </a:p>
        </p:txBody>
      </p:sp>
      <p:sp>
        <p:nvSpPr>
          <p:cNvPr id="18" name="Text Placeholder 4">
            <a:extLst>
              <a:ext uri="{FF2B5EF4-FFF2-40B4-BE49-F238E27FC236}">
                <a16:creationId xmlns:a16="http://schemas.microsoft.com/office/drawing/2014/main" id="{145D10E8-77B8-F841-A524-5AA58AA3FE74}"/>
              </a:ext>
            </a:extLst>
          </p:cNvPr>
          <p:cNvSpPr>
            <a:spLocks noGrp="1"/>
          </p:cNvSpPr>
          <p:nvPr>
            <p:ph type="body" sz="quarter" idx="21" hasCustomPrompt="1"/>
          </p:nvPr>
        </p:nvSpPr>
        <p:spPr>
          <a:xfrm>
            <a:off x="8471484" y="608600"/>
            <a:ext cx="180000" cy="180000"/>
          </a:xfrm>
          <a:prstGeom prst="ellipse">
            <a:avLst/>
          </a:prstGeom>
          <a:solidFill>
            <a:schemeClr val="bg2"/>
          </a:solidFill>
          <a:ln>
            <a:noFill/>
          </a:ln>
        </p:spPr>
        <p:txBody>
          <a:bodyPr anchor="ctr"/>
          <a:lstStyle>
            <a:lvl1pPr algn="ctr">
              <a:defRPr sz="800" b="1">
                <a:solidFill>
                  <a:schemeClr val="tx2"/>
                </a:solidFill>
              </a:defRPr>
            </a:lvl1pPr>
            <a:lvl2pPr>
              <a:defRPr sz="800"/>
            </a:lvl2pPr>
            <a:lvl3pPr>
              <a:defRPr sz="800"/>
            </a:lvl3pPr>
            <a:lvl4pPr>
              <a:defRPr sz="800"/>
            </a:lvl4pPr>
            <a:lvl5pPr>
              <a:defRPr sz="800"/>
            </a:lvl5pPr>
          </a:lstStyle>
          <a:p>
            <a:pPr lvl="0"/>
            <a:r>
              <a:rPr lang="en-GB" noProof="0"/>
              <a:t>#</a:t>
            </a:r>
          </a:p>
        </p:txBody>
      </p:sp>
      <p:sp>
        <p:nvSpPr>
          <p:cNvPr id="21" name="Text Placeholder 4">
            <a:extLst>
              <a:ext uri="{FF2B5EF4-FFF2-40B4-BE49-F238E27FC236}">
                <a16:creationId xmlns:a16="http://schemas.microsoft.com/office/drawing/2014/main" id="{759B0678-90AF-D841-A838-3D11B68A7A73}"/>
              </a:ext>
            </a:extLst>
          </p:cNvPr>
          <p:cNvSpPr>
            <a:spLocks noGrp="1"/>
          </p:cNvSpPr>
          <p:nvPr>
            <p:ph type="body" sz="quarter" idx="22" hasCustomPrompt="1"/>
          </p:nvPr>
        </p:nvSpPr>
        <p:spPr>
          <a:xfrm>
            <a:off x="8230969" y="610088"/>
            <a:ext cx="180000" cy="180000"/>
          </a:xfrm>
          <a:prstGeom prst="ellipse">
            <a:avLst/>
          </a:prstGeom>
          <a:solidFill>
            <a:schemeClr val="bg2"/>
          </a:solidFill>
          <a:ln>
            <a:noFill/>
          </a:ln>
        </p:spPr>
        <p:txBody>
          <a:bodyPr anchor="ctr"/>
          <a:lstStyle>
            <a:lvl1pPr algn="ctr">
              <a:defRPr sz="800" b="1">
                <a:solidFill>
                  <a:schemeClr val="tx2"/>
                </a:solidFill>
              </a:defRPr>
            </a:lvl1pPr>
            <a:lvl2pPr>
              <a:defRPr sz="800"/>
            </a:lvl2pPr>
            <a:lvl3pPr>
              <a:defRPr sz="800"/>
            </a:lvl3pPr>
            <a:lvl4pPr>
              <a:defRPr sz="800"/>
            </a:lvl4pPr>
            <a:lvl5pPr>
              <a:defRPr sz="800"/>
            </a:lvl5pPr>
          </a:lstStyle>
          <a:p>
            <a:pPr lvl="0"/>
            <a:r>
              <a:rPr lang="en-GB" noProof="0"/>
              <a:t>#</a:t>
            </a:r>
          </a:p>
        </p:txBody>
      </p:sp>
      <p:sp>
        <p:nvSpPr>
          <p:cNvPr id="24" name="Text Placeholder 4">
            <a:extLst>
              <a:ext uri="{FF2B5EF4-FFF2-40B4-BE49-F238E27FC236}">
                <a16:creationId xmlns:a16="http://schemas.microsoft.com/office/drawing/2014/main" id="{E14FF60A-7D44-FA49-9B2A-BAD89D5CB7E8}"/>
              </a:ext>
            </a:extLst>
          </p:cNvPr>
          <p:cNvSpPr>
            <a:spLocks noGrp="1"/>
          </p:cNvSpPr>
          <p:nvPr>
            <p:ph type="body" sz="quarter" idx="23" hasCustomPrompt="1"/>
          </p:nvPr>
        </p:nvSpPr>
        <p:spPr>
          <a:xfrm>
            <a:off x="7749939" y="608600"/>
            <a:ext cx="180000" cy="180000"/>
          </a:xfrm>
          <a:prstGeom prst="ellipse">
            <a:avLst/>
          </a:prstGeom>
          <a:solidFill>
            <a:schemeClr val="bg2"/>
          </a:solidFill>
          <a:ln>
            <a:noFill/>
          </a:ln>
        </p:spPr>
        <p:txBody>
          <a:bodyPr anchor="ctr"/>
          <a:lstStyle>
            <a:lvl1pPr algn="ctr">
              <a:defRPr sz="800" b="1">
                <a:solidFill>
                  <a:schemeClr val="tx2"/>
                </a:solidFill>
              </a:defRPr>
            </a:lvl1pPr>
            <a:lvl2pPr>
              <a:defRPr sz="800"/>
            </a:lvl2pPr>
            <a:lvl3pPr>
              <a:defRPr sz="800"/>
            </a:lvl3pPr>
            <a:lvl4pPr>
              <a:defRPr sz="800"/>
            </a:lvl4pPr>
            <a:lvl5pPr>
              <a:defRPr sz="800"/>
            </a:lvl5pPr>
          </a:lstStyle>
          <a:p>
            <a:pPr lvl="0"/>
            <a:r>
              <a:rPr lang="en-GB" noProof="0"/>
              <a:t>#</a:t>
            </a:r>
          </a:p>
        </p:txBody>
      </p:sp>
      <p:sp>
        <p:nvSpPr>
          <p:cNvPr id="25" name="Text Placeholder 4">
            <a:extLst>
              <a:ext uri="{FF2B5EF4-FFF2-40B4-BE49-F238E27FC236}">
                <a16:creationId xmlns:a16="http://schemas.microsoft.com/office/drawing/2014/main" id="{4B33F6EB-7496-FE40-BCC6-037094D1205C}"/>
              </a:ext>
            </a:extLst>
          </p:cNvPr>
          <p:cNvSpPr>
            <a:spLocks noGrp="1"/>
          </p:cNvSpPr>
          <p:nvPr>
            <p:ph type="body" sz="quarter" idx="24" hasCustomPrompt="1"/>
          </p:nvPr>
        </p:nvSpPr>
        <p:spPr>
          <a:xfrm>
            <a:off x="7990454" y="608600"/>
            <a:ext cx="180000" cy="180000"/>
          </a:xfrm>
          <a:prstGeom prst="ellipse">
            <a:avLst/>
          </a:prstGeom>
          <a:solidFill>
            <a:schemeClr val="bg2"/>
          </a:solidFill>
          <a:ln>
            <a:noFill/>
          </a:ln>
        </p:spPr>
        <p:txBody>
          <a:bodyPr anchor="ctr"/>
          <a:lstStyle>
            <a:lvl1pPr algn="ctr">
              <a:defRPr sz="800" b="1">
                <a:solidFill>
                  <a:schemeClr val="tx2"/>
                </a:solidFill>
              </a:defRPr>
            </a:lvl1pPr>
            <a:lvl2pPr>
              <a:defRPr sz="800"/>
            </a:lvl2pPr>
            <a:lvl3pPr>
              <a:defRPr sz="800"/>
            </a:lvl3pPr>
            <a:lvl4pPr>
              <a:defRPr sz="800"/>
            </a:lvl4pPr>
            <a:lvl5pPr>
              <a:defRPr sz="800"/>
            </a:lvl5pPr>
          </a:lstStyle>
          <a:p>
            <a:pPr lvl="0"/>
            <a:r>
              <a:rPr lang="en-GB" noProof="0"/>
              <a:t>#</a:t>
            </a:r>
          </a:p>
        </p:txBody>
      </p:sp>
      <p:sp>
        <p:nvSpPr>
          <p:cNvPr id="28" name="Text Placeholder 5">
            <a:extLst>
              <a:ext uri="{FF2B5EF4-FFF2-40B4-BE49-F238E27FC236}">
                <a16:creationId xmlns:a16="http://schemas.microsoft.com/office/drawing/2014/main" id="{37DEC77E-57C3-B440-843D-A97D1A3642B9}"/>
              </a:ext>
            </a:extLst>
          </p:cNvPr>
          <p:cNvSpPr>
            <a:spLocks noGrp="1"/>
          </p:cNvSpPr>
          <p:nvPr>
            <p:ph type="body" sz="quarter" idx="16" hasCustomPrompt="1"/>
          </p:nvPr>
        </p:nvSpPr>
        <p:spPr>
          <a:xfrm>
            <a:off x="252000" y="87142"/>
            <a:ext cx="8280814" cy="252000"/>
          </a:xfrm>
        </p:spPr>
        <p:txBody>
          <a:bodyPr vert="horz" wrap="none" lIns="0" tIns="0" rIns="0" bIns="0" rtlCol="0">
            <a:noAutofit/>
          </a:bodyPr>
          <a:lstStyle>
            <a:lvl1pPr marL="0" indent="0">
              <a:buNone/>
              <a:defRPr lang="en-US" sz="1800" b="0" dirty="0" smtClean="0">
                <a:solidFill>
                  <a:schemeClr val="bg1"/>
                </a:solidFill>
              </a:defRPr>
            </a:lvl1pPr>
          </a:lstStyle>
          <a:p>
            <a:pPr marL="176396" lvl="0" indent="-176396"/>
            <a:r>
              <a:rPr lang="en-GB"/>
              <a:t>&lt;Section title&gt;</a:t>
            </a:r>
            <a:endParaRPr lang="en-US"/>
          </a:p>
        </p:txBody>
      </p:sp>
      <p:sp>
        <p:nvSpPr>
          <p:cNvPr id="13" name="SlideNumber">
            <a:extLst>
              <a:ext uri="{FF2B5EF4-FFF2-40B4-BE49-F238E27FC236}">
                <a16:creationId xmlns:a16="http://schemas.microsoft.com/office/drawing/2014/main" id="{115F3095-660A-44A2-A78A-7319F6797225}"/>
              </a:ext>
            </a:extLst>
          </p:cNvPr>
          <p:cNvSpPr txBox="1">
            <a:spLocks/>
          </p:cNvSpPr>
          <p:nvPr userDrawn="1"/>
        </p:nvSpPr>
        <p:spPr>
          <a:xfrm>
            <a:off x="252000" y="4854900"/>
            <a:ext cx="270000" cy="124650"/>
          </a:xfrm>
          <a:prstGeom prst="rect">
            <a:avLst/>
          </a:prstGeom>
          <a:noFill/>
        </p:spPr>
        <p:txBody>
          <a:bodyPr wrap="square" lIns="0" tIns="0" rIns="0" bIns="0" rtlCol="0">
            <a:spAutoFit/>
          </a:bodyPr>
          <a:lstStyle>
            <a:defPPr>
              <a:defRPr lang="en-US"/>
            </a:defPPr>
            <a:lvl1pPr>
              <a:lnSpc>
                <a:spcPct val="90000"/>
              </a:lnSpc>
              <a:defRPr sz="800" b="1" i="0">
                <a:solidFill>
                  <a:schemeClr val="accent1"/>
                </a:solidFill>
                <a:effectLst/>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lvl="0"/>
            <a:fld id="{9E8169F0-646E-455B-AF5A-6D6C02EAEAF6}" type="slidenum">
              <a:rPr lang="en-GB" sz="900" noProof="1" smtClean="0">
                <a:solidFill>
                  <a:schemeClr val="tx2"/>
                </a:solidFill>
                <a:latin typeface="UniCredit (Body)"/>
              </a:rPr>
              <a:pPr lvl="0"/>
              <a:t>‹N›</a:t>
            </a:fld>
            <a:endParaRPr lang="en-GB" sz="900" noProof="1">
              <a:solidFill>
                <a:schemeClr val="tx2"/>
              </a:solidFill>
              <a:latin typeface="UniCredit (Body)"/>
            </a:endParaRPr>
          </a:p>
        </p:txBody>
      </p:sp>
    </p:spTree>
    <p:extLst>
      <p:ext uri="{BB962C8B-B14F-4D97-AF65-F5344CB8AC3E}">
        <p14:creationId xmlns:p14="http://schemas.microsoft.com/office/powerpoint/2010/main" val="2526527872"/>
      </p:ext>
    </p:extLst>
  </p:cSld>
  <p:clrMapOvr>
    <a:masterClrMapping/>
  </p:clrMapOvr>
  <p:extLst>
    <p:ext uri="{DCECCB84-F9BA-43D5-87BE-67443E8EF086}">
      <p15:sldGuideLst xmlns:p15="http://schemas.microsoft.com/office/powerpoint/2012/main">
        <p15:guide id="3" orient="horz" pos="3117" userDrawn="1">
          <p15:clr>
            <a:srgbClr val="FBAE40"/>
          </p15:clr>
        </p15:guide>
        <p15:guide id="4" pos="2880"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Content 2">
    <p:spTree>
      <p:nvGrpSpPr>
        <p:cNvPr id="1" name=""/>
        <p:cNvGrpSpPr/>
        <p:nvPr/>
      </p:nvGrpSpPr>
      <p:grpSpPr>
        <a:xfrm>
          <a:off x="0" y="0"/>
          <a:ext cx="0" cy="0"/>
          <a:chOff x="0" y="0"/>
          <a:chExt cx="0" cy="0"/>
        </a:xfrm>
      </p:grpSpPr>
      <p:sp>
        <p:nvSpPr>
          <p:cNvPr id="15" name="LegalEntity">
            <a:extLst>
              <a:ext uri="{FF2B5EF4-FFF2-40B4-BE49-F238E27FC236}">
                <a16:creationId xmlns:a16="http://schemas.microsoft.com/office/drawing/2014/main" id="{E6856FBA-0A77-5844-9825-FEDB6EC5ED3C}"/>
              </a:ext>
            </a:extLst>
          </p:cNvPr>
          <p:cNvSpPr>
            <a:spLocks noGrp="1"/>
          </p:cNvSpPr>
          <p:nvPr>
            <p:ph type="body" sz="quarter" idx="14" hasCustomPrompt="1"/>
          </p:nvPr>
        </p:nvSpPr>
        <p:spPr>
          <a:xfrm>
            <a:off x="515866" y="4854900"/>
            <a:ext cx="2519362" cy="111600"/>
          </a:xfrm>
          <a:noFill/>
        </p:spPr>
        <p:txBody>
          <a:bodyPr vert="horz" wrap="square" lIns="0" tIns="0" rIns="0" bIns="0" rtlCol="0">
            <a:noAutofit/>
          </a:bodyPr>
          <a:lstStyle>
            <a:lvl1pPr>
              <a:defRPr lang="en-GB" sz="900" b="0" i="0" noProof="0" dirty="0">
                <a:solidFill>
                  <a:schemeClr val="tx2"/>
                </a:solidFill>
                <a:effectLst/>
                <a:cs typeface="+mn-cs"/>
              </a:defRPr>
            </a:lvl1pPr>
          </a:lstStyle>
          <a:p>
            <a:pPr lvl="0"/>
            <a:r>
              <a:rPr lang="en-GB" noProof="0"/>
              <a:t>[Insert legal entity - classification level]</a:t>
            </a:r>
          </a:p>
        </p:txBody>
      </p:sp>
      <p:sp>
        <p:nvSpPr>
          <p:cNvPr id="16" name="SlideNumber">
            <a:extLst>
              <a:ext uri="{FF2B5EF4-FFF2-40B4-BE49-F238E27FC236}">
                <a16:creationId xmlns:a16="http://schemas.microsoft.com/office/drawing/2014/main" id="{AC142F3A-5120-BF4D-AD2C-77CD585B70D1}"/>
              </a:ext>
            </a:extLst>
          </p:cNvPr>
          <p:cNvSpPr txBox="1">
            <a:spLocks/>
          </p:cNvSpPr>
          <p:nvPr/>
        </p:nvSpPr>
        <p:spPr>
          <a:xfrm>
            <a:off x="252000" y="4854900"/>
            <a:ext cx="270000" cy="124650"/>
          </a:xfrm>
          <a:prstGeom prst="rect">
            <a:avLst/>
          </a:prstGeom>
          <a:noFill/>
        </p:spPr>
        <p:txBody>
          <a:bodyPr wrap="square" lIns="0" tIns="0" rIns="0" bIns="0" rtlCol="0">
            <a:spAutoFit/>
          </a:bodyPr>
          <a:lstStyle>
            <a:defPPr>
              <a:defRPr lang="en-US"/>
            </a:defPPr>
            <a:lvl1pPr>
              <a:lnSpc>
                <a:spcPct val="90000"/>
              </a:lnSpc>
              <a:defRPr sz="800" b="1" i="0">
                <a:solidFill>
                  <a:schemeClr val="accent1"/>
                </a:solidFill>
                <a:effectLst/>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lvl="0"/>
            <a:fld id="{9E8169F0-646E-455B-AF5A-6D6C02EAEAF6}" type="slidenum">
              <a:rPr lang="en-GB" sz="900" noProof="1" smtClean="0">
                <a:solidFill>
                  <a:schemeClr val="tx2"/>
                </a:solidFill>
                <a:latin typeface="UniCredit (Body)"/>
              </a:rPr>
              <a:pPr lvl="0"/>
              <a:t>‹N›</a:t>
            </a:fld>
            <a:endParaRPr lang="en-GB" sz="900" noProof="1">
              <a:solidFill>
                <a:schemeClr val="tx2"/>
              </a:solidFill>
              <a:latin typeface="UniCredit (Body)"/>
            </a:endParaRPr>
          </a:p>
        </p:txBody>
      </p:sp>
      <p:sp>
        <p:nvSpPr>
          <p:cNvPr id="18" name="Text Placeholder 6">
            <a:extLst>
              <a:ext uri="{FF2B5EF4-FFF2-40B4-BE49-F238E27FC236}">
                <a16:creationId xmlns:a16="http://schemas.microsoft.com/office/drawing/2014/main" id="{1FDDB454-05EB-F94E-BEE3-26C654BAED7A}"/>
              </a:ext>
            </a:extLst>
          </p:cNvPr>
          <p:cNvSpPr>
            <a:spLocks noGrp="1"/>
          </p:cNvSpPr>
          <p:nvPr>
            <p:ph type="body" sz="quarter" idx="15" hasCustomPrompt="1"/>
          </p:nvPr>
        </p:nvSpPr>
        <p:spPr>
          <a:xfrm>
            <a:off x="252001" y="4335463"/>
            <a:ext cx="7164800" cy="372247"/>
          </a:xfrm>
        </p:spPr>
        <p:txBody>
          <a:bodyPr anchor="b">
            <a:noAutofit/>
          </a:bodyPr>
          <a:lstStyle>
            <a:lvl1pPr marL="357188" indent="-357188">
              <a:spcBef>
                <a:spcPts val="0"/>
              </a:spcBef>
              <a:spcAft>
                <a:spcPts val="0"/>
              </a:spcAft>
              <a:buNone/>
              <a:tabLst/>
              <a:defRPr sz="900">
                <a:solidFill>
                  <a:schemeClr val="tx2"/>
                </a:solidFill>
              </a:defRPr>
            </a:lvl1pPr>
            <a:lvl2pPr>
              <a:defRPr sz="800"/>
            </a:lvl2pPr>
            <a:lvl3pPr>
              <a:defRPr sz="800"/>
            </a:lvl3pPr>
            <a:lvl4pPr>
              <a:defRPr sz="800"/>
            </a:lvl4pPr>
            <a:lvl5pPr>
              <a:defRPr sz="800"/>
            </a:lvl5pPr>
          </a:lstStyle>
          <a:p>
            <a:pPr lvl="0"/>
            <a:r>
              <a:rPr lang="en-GB" noProof="0"/>
              <a:t>Source:	XYZ</a:t>
            </a:r>
          </a:p>
          <a:p>
            <a:pPr lvl="0"/>
            <a:r>
              <a:rPr lang="en-GB" noProof="0"/>
              <a:t>Notes:	(1) XYZ</a:t>
            </a:r>
          </a:p>
        </p:txBody>
      </p:sp>
      <p:sp>
        <p:nvSpPr>
          <p:cNvPr id="2" name="Title 1">
            <a:extLst>
              <a:ext uri="{FF2B5EF4-FFF2-40B4-BE49-F238E27FC236}">
                <a16:creationId xmlns:a16="http://schemas.microsoft.com/office/drawing/2014/main" id="{489BE34D-C51F-41DE-88D0-3C5FFE1AC63C}"/>
              </a:ext>
            </a:extLst>
          </p:cNvPr>
          <p:cNvSpPr>
            <a:spLocks noGrp="1"/>
          </p:cNvSpPr>
          <p:nvPr>
            <p:ph type="title" hasCustomPrompt="1"/>
          </p:nvPr>
        </p:nvSpPr>
        <p:spPr/>
        <p:txBody>
          <a:bodyPr/>
          <a:lstStyle>
            <a:lvl1pPr>
              <a:defRPr/>
            </a:lvl1pPr>
          </a:lstStyle>
          <a:p>
            <a:r>
              <a:rPr lang="en-GB" noProof="0"/>
              <a:t>&lt;Page title&gt;</a:t>
            </a:r>
          </a:p>
        </p:txBody>
      </p:sp>
      <p:sp>
        <p:nvSpPr>
          <p:cNvPr id="21" name="Text Placeholder 4">
            <a:extLst>
              <a:ext uri="{FF2B5EF4-FFF2-40B4-BE49-F238E27FC236}">
                <a16:creationId xmlns:a16="http://schemas.microsoft.com/office/drawing/2014/main" id="{5A5C72A8-6BD5-484D-A70F-940552F9A900}"/>
              </a:ext>
            </a:extLst>
          </p:cNvPr>
          <p:cNvSpPr>
            <a:spLocks noGrp="1"/>
          </p:cNvSpPr>
          <p:nvPr>
            <p:ph type="body" sz="quarter" idx="20" hasCustomPrompt="1"/>
          </p:nvPr>
        </p:nvSpPr>
        <p:spPr>
          <a:xfrm>
            <a:off x="8712000" y="610088"/>
            <a:ext cx="180000" cy="180000"/>
          </a:xfrm>
          <a:prstGeom prst="ellipse">
            <a:avLst/>
          </a:prstGeom>
          <a:solidFill>
            <a:schemeClr val="bg2"/>
          </a:solidFill>
          <a:ln>
            <a:noFill/>
          </a:ln>
        </p:spPr>
        <p:txBody>
          <a:bodyPr anchor="ctr"/>
          <a:lstStyle>
            <a:lvl1pPr algn="ctr">
              <a:defRPr sz="800" b="1">
                <a:solidFill>
                  <a:schemeClr val="tx2"/>
                </a:solidFill>
              </a:defRPr>
            </a:lvl1pPr>
            <a:lvl2pPr>
              <a:defRPr sz="800"/>
            </a:lvl2pPr>
            <a:lvl3pPr>
              <a:defRPr sz="800"/>
            </a:lvl3pPr>
            <a:lvl4pPr>
              <a:defRPr sz="800"/>
            </a:lvl4pPr>
            <a:lvl5pPr>
              <a:defRPr sz="800"/>
            </a:lvl5pPr>
          </a:lstStyle>
          <a:p>
            <a:pPr lvl="0"/>
            <a:r>
              <a:rPr lang="en-GB" noProof="0"/>
              <a:t>#</a:t>
            </a:r>
          </a:p>
        </p:txBody>
      </p:sp>
      <p:sp>
        <p:nvSpPr>
          <p:cNvPr id="22" name="Text Placeholder 4">
            <a:extLst>
              <a:ext uri="{FF2B5EF4-FFF2-40B4-BE49-F238E27FC236}">
                <a16:creationId xmlns:a16="http://schemas.microsoft.com/office/drawing/2014/main" id="{4D7EC5E6-9ECB-0E46-A9EE-2EB8178D4E58}"/>
              </a:ext>
            </a:extLst>
          </p:cNvPr>
          <p:cNvSpPr>
            <a:spLocks noGrp="1"/>
          </p:cNvSpPr>
          <p:nvPr>
            <p:ph type="body" sz="quarter" idx="21" hasCustomPrompt="1"/>
          </p:nvPr>
        </p:nvSpPr>
        <p:spPr>
          <a:xfrm>
            <a:off x="8471484" y="608600"/>
            <a:ext cx="180000" cy="180000"/>
          </a:xfrm>
          <a:prstGeom prst="ellipse">
            <a:avLst/>
          </a:prstGeom>
          <a:solidFill>
            <a:schemeClr val="bg2"/>
          </a:solidFill>
          <a:ln>
            <a:noFill/>
          </a:ln>
        </p:spPr>
        <p:txBody>
          <a:bodyPr anchor="ctr"/>
          <a:lstStyle>
            <a:lvl1pPr algn="ctr">
              <a:defRPr sz="800" b="1">
                <a:solidFill>
                  <a:schemeClr val="tx2"/>
                </a:solidFill>
              </a:defRPr>
            </a:lvl1pPr>
            <a:lvl2pPr>
              <a:defRPr sz="800"/>
            </a:lvl2pPr>
            <a:lvl3pPr>
              <a:defRPr sz="800"/>
            </a:lvl3pPr>
            <a:lvl4pPr>
              <a:defRPr sz="800"/>
            </a:lvl4pPr>
            <a:lvl5pPr>
              <a:defRPr sz="800"/>
            </a:lvl5pPr>
          </a:lstStyle>
          <a:p>
            <a:pPr lvl="0"/>
            <a:r>
              <a:rPr lang="en-GB" noProof="0"/>
              <a:t>#</a:t>
            </a:r>
          </a:p>
        </p:txBody>
      </p:sp>
      <p:sp>
        <p:nvSpPr>
          <p:cNvPr id="23" name="Text Placeholder 4">
            <a:extLst>
              <a:ext uri="{FF2B5EF4-FFF2-40B4-BE49-F238E27FC236}">
                <a16:creationId xmlns:a16="http://schemas.microsoft.com/office/drawing/2014/main" id="{A2742133-4CFA-1643-BC89-2BA2425F74C1}"/>
              </a:ext>
            </a:extLst>
          </p:cNvPr>
          <p:cNvSpPr>
            <a:spLocks noGrp="1"/>
          </p:cNvSpPr>
          <p:nvPr>
            <p:ph type="body" sz="quarter" idx="22" hasCustomPrompt="1"/>
          </p:nvPr>
        </p:nvSpPr>
        <p:spPr>
          <a:xfrm>
            <a:off x="8230969" y="610088"/>
            <a:ext cx="180000" cy="180000"/>
          </a:xfrm>
          <a:prstGeom prst="ellipse">
            <a:avLst/>
          </a:prstGeom>
          <a:solidFill>
            <a:schemeClr val="bg2"/>
          </a:solidFill>
          <a:ln>
            <a:noFill/>
          </a:ln>
        </p:spPr>
        <p:txBody>
          <a:bodyPr anchor="ctr"/>
          <a:lstStyle>
            <a:lvl1pPr algn="ctr">
              <a:defRPr sz="800" b="1">
                <a:solidFill>
                  <a:schemeClr val="tx2"/>
                </a:solidFill>
              </a:defRPr>
            </a:lvl1pPr>
            <a:lvl2pPr>
              <a:defRPr sz="800"/>
            </a:lvl2pPr>
            <a:lvl3pPr>
              <a:defRPr sz="800"/>
            </a:lvl3pPr>
            <a:lvl4pPr>
              <a:defRPr sz="800"/>
            </a:lvl4pPr>
            <a:lvl5pPr>
              <a:defRPr sz="800"/>
            </a:lvl5pPr>
          </a:lstStyle>
          <a:p>
            <a:pPr lvl="0"/>
            <a:r>
              <a:rPr lang="en-GB" noProof="0"/>
              <a:t>#</a:t>
            </a:r>
          </a:p>
        </p:txBody>
      </p:sp>
      <p:sp>
        <p:nvSpPr>
          <p:cNvPr id="24" name="Text Placeholder 4">
            <a:extLst>
              <a:ext uri="{FF2B5EF4-FFF2-40B4-BE49-F238E27FC236}">
                <a16:creationId xmlns:a16="http://schemas.microsoft.com/office/drawing/2014/main" id="{E42CF564-241B-854E-A778-78B68E5B2255}"/>
              </a:ext>
            </a:extLst>
          </p:cNvPr>
          <p:cNvSpPr>
            <a:spLocks noGrp="1"/>
          </p:cNvSpPr>
          <p:nvPr>
            <p:ph type="body" sz="quarter" idx="23" hasCustomPrompt="1"/>
          </p:nvPr>
        </p:nvSpPr>
        <p:spPr>
          <a:xfrm>
            <a:off x="7749939" y="608600"/>
            <a:ext cx="180000" cy="180000"/>
          </a:xfrm>
          <a:prstGeom prst="ellipse">
            <a:avLst/>
          </a:prstGeom>
          <a:solidFill>
            <a:schemeClr val="bg2"/>
          </a:solidFill>
          <a:ln>
            <a:noFill/>
          </a:ln>
        </p:spPr>
        <p:txBody>
          <a:bodyPr anchor="ctr"/>
          <a:lstStyle>
            <a:lvl1pPr algn="ctr">
              <a:defRPr sz="800" b="1">
                <a:solidFill>
                  <a:schemeClr val="tx2"/>
                </a:solidFill>
              </a:defRPr>
            </a:lvl1pPr>
            <a:lvl2pPr>
              <a:defRPr sz="800"/>
            </a:lvl2pPr>
            <a:lvl3pPr>
              <a:defRPr sz="800"/>
            </a:lvl3pPr>
            <a:lvl4pPr>
              <a:defRPr sz="800"/>
            </a:lvl4pPr>
            <a:lvl5pPr>
              <a:defRPr sz="800"/>
            </a:lvl5pPr>
          </a:lstStyle>
          <a:p>
            <a:pPr lvl="0"/>
            <a:r>
              <a:rPr lang="en-GB" noProof="0"/>
              <a:t>#</a:t>
            </a:r>
          </a:p>
        </p:txBody>
      </p:sp>
      <p:sp>
        <p:nvSpPr>
          <p:cNvPr id="25" name="Text Placeholder 4">
            <a:extLst>
              <a:ext uri="{FF2B5EF4-FFF2-40B4-BE49-F238E27FC236}">
                <a16:creationId xmlns:a16="http://schemas.microsoft.com/office/drawing/2014/main" id="{CC041273-B616-284F-920E-A689BED8E372}"/>
              </a:ext>
            </a:extLst>
          </p:cNvPr>
          <p:cNvSpPr>
            <a:spLocks noGrp="1"/>
          </p:cNvSpPr>
          <p:nvPr>
            <p:ph type="body" sz="quarter" idx="24" hasCustomPrompt="1"/>
          </p:nvPr>
        </p:nvSpPr>
        <p:spPr>
          <a:xfrm>
            <a:off x="7990454" y="608600"/>
            <a:ext cx="180000" cy="180000"/>
          </a:xfrm>
          <a:prstGeom prst="ellipse">
            <a:avLst/>
          </a:prstGeom>
          <a:solidFill>
            <a:schemeClr val="bg2"/>
          </a:solidFill>
          <a:ln>
            <a:noFill/>
          </a:ln>
        </p:spPr>
        <p:txBody>
          <a:bodyPr anchor="ctr"/>
          <a:lstStyle>
            <a:lvl1pPr algn="ctr">
              <a:defRPr sz="800" b="1">
                <a:solidFill>
                  <a:schemeClr val="tx2"/>
                </a:solidFill>
              </a:defRPr>
            </a:lvl1pPr>
            <a:lvl2pPr>
              <a:defRPr sz="800"/>
            </a:lvl2pPr>
            <a:lvl3pPr>
              <a:defRPr sz="800"/>
            </a:lvl3pPr>
            <a:lvl4pPr>
              <a:defRPr sz="800"/>
            </a:lvl4pPr>
            <a:lvl5pPr>
              <a:defRPr sz="800"/>
            </a:lvl5pPr>
          </a:lstStyle>
          <a:p>
            <a:pPr lvl="0"/>
            <a:r>
              <a:rPr lang="en-GB" noProof="0"/>
              <a:t>#</a:t>
            </a:r>
          </a:p>
        </p:txBody>
      </p:sp>
      <p:sp>
        <p:nvSpPr>
          <p:cNvPr id="26" name="Text Placeholder 5">
            <a:extLst>
              <a:ext uri="{FF2B5EF4-FFF2-40B4-BE49-F238E27FC236}">
                <a16:creationId xmlns:a16="http://schemas.microsoft.com/office/drawing/2014/main" id="{E8C64747-7D83-814B-8276-69D01FABE560}"/>
              </a:ext>
            </a:extLst>
          </p:cNvPr>
          <p:cNvSpPr>
            <a:spLocks noGrp="1"/>
          </p:cNvSpPr>
          <p:nvPr>
            <p:ph type="body" sz="quarter" idx="16" hasCustomPrompt="1"/>
          </p:nvPr>
        </p:nvSpPr>
        <p:spPr>
          <a:xfrm>
            <a:off x="252000" y="87142"/>
            <a:ext cx="8280814" cy="252000"/>
          </a:xfrm>
        </p:spPr>
        <p:txBody>
          <a:bodyPr vert="horz" wrap="none" lIns="0" tIns="0" rIns="0" bIns="0" rtlCol="0">
            <a:noAutofit/>
          </a:bodyPr>
          <a:lstStyle>
            <a:lvl1pPr marL="0" indent="0">
              <a:buNone/>
              <a:defRPr lang="en-US" sz="1800" b="0" dirty="0" smtClean="0">
                <a:solidFill>
                  <a:schemeClr val="bg1"/>
                </a:solidFill>
              </a:defRPr>
            </a:lvl1pPr>
          </a:lstStyle>
          <a:p>
            <a:pPr marL="176396" lvl="0" indent="-176396"/>
            <a:r>
              <a:rPr lang="en-GB"/>
              <a:t>&lt;Section title&gt;</a:t>
            </a:r>
            <a:endParaRPr lang="en-US"/>
          </a:p>
        </p:txBody>
      </p:sp>
      <p:sp>
        <p:nvSpPr>
          <p:cNvPr id="19" name="Content Placeholder 2">
            <a:extLst>
              <a:ext uri="{FF2B5EF4-FFF2-40B4-BE49-F238E27FC236}">
                <a16:creationId xmlns:a16="http://schemas.microsoft.com/office/drawing/2014/main" id="{D71676A2-86A5-4D09-98A0-03434389D053}"/>
              </a:ext>
            </a:extLst>
          </p:cNvPr>
          <p:cNvSpPr>
            <a:spLocks noGrp="1"/>
          </p:cNvSpPr>
          <p:nvPr>
            <p:ph sz="quarter" idx="18" hasCustomPrompt="1"/>
          </p:nvPr>
        </p:nvSpPr>
        <p:spPr>
          <a:xfrm>
            <a:off x="251998" y="1058060"/>
            <a:ext cx="3960000" cy="360000"/>
          </a:xfrm>
        </p:spPr>
        <p:txBody>
          <a:bodyPr vert="horz" lIns="0" tIns="0" rIns="0" bIns="0" rtlCol="0">
            <a:noAutofit/>
          </a:bodyPr>
          <a:lstStyle>
            <a:lvl1pPr>
              <a:defRPr lang="en-GB" noProof="0"/>
            </a:lvl1pPr>
          </a:lstStyle>
          <a:p>
            <a:pPr lvl="0"/>
            <a:r>
              <a:rPr lang="en-GB" noProof="0"/>
              <a:t>&lt;Heading (18pt)&gt;</a:t>
            </a:r>
          </a:p>
        </p:txBody>
      </p:sp>
      <p:sp>
        <p:nvSpPr>
          <p:cNvPr id="27" name="Content Placeholder 2">
            <a:extLst>
              <a:ext uri="{FF2B5EF4-FFF2-40B4-BE49-F238E27FC236}">
                <a16:creationId xmlns:a16="http://schemas.microsoft.com/office/drawing/2014/main" id="{78EB8659-C752-4DE3-9FF6-2240E43FD3E3}"/>
              </a:ext>
            </a:extLst>
          </p:cNvPr>
          <p:cNvSpPr>
            <a:spLocks noGrp="1"/>
          </p:cNvSpPr>
          <p:nvPr>
            <p:ph sz="quarter" idx="25" hasCustomPrompt="1"/>
          </p:nvPr>
        </p:nvSpPr>
        <p:spPr>
          <a:xfrm>
            <a:off x="4572813" y="1058060"/>
            <a:ext cx="3960000" cy="360000"/>
          </a:xfrm>
        </p:spPr>
        <p:txBody>
          <a:bodyPr vert="horz" lIns="0" tIns="0" rIns="0" bIns="0" rtlCol="0">
            <a:noAutofit/>
          </a:bodyPr>
          <a:lstStyle>
            <a:lvl1pPr>
              <a:defRPr lang="en-GB" noProof="0"/>
            </a:lvl1pPr>
          </a:lstStyle>
          <a:p>
            <a:pPr lvl="0"/>
            <a:r>
              <a:rPr lang="en-GB" noProof="0"/>
              <a:t>&lt;Heading (18pt)&gt;</a:t>
            </a:r>
          </a:p>
        </p:txBody>
      </p:sp>
      <p:sp>
        <p:nvSpPr>
          <p:cNvPr id="28" name="Content Placeholder 2">
            <a:extLst>
              <a:ext uri="{FF2B5EF4-FFF2-40B4-BE49-F238E27FC236}">
                <a16:creationId xmlns:a16="http://schemas.microsoft.com/office/drawing/2014/main" id="{456F68B3-758B-4166-BD34-A22456662120}"/>
              </a:ext>
            </a:extLst>
          </p:cNvPr>
          <p:cNvSpPr>
            <a:spLocks noGrp="1"/>
          </p:cNvSpPr>
          <p:nvPr>
            <p:ph sz="quarter" idx="26" hasCustomPrompt="1"/>
          </p:nvPr>
        </p:nvSpPr>
        <p:spPr>
          <a:xfrm>
            <a:off x="251998" y="1656000"/>
            <a:ext cx="3960000" cy="2592000"/>
          </a:xfrm>
        </p:spPr>
        <p:txBody>
          <a:bodyPr vert="horz" lIns="0" tIns="0" rIns="0" bIns="0" rtlCol="0">
            <a:noAutofit/>
          </a:bodyPr>
          <a:lstStyle>
            <a:lvl1pPr>
              <a:defRPr lang="en-GB" noProof="0" dirty="0" smtClean="0"/>
            </a:lvl1pPr>
            <a:lvl2pPr>
              <a:defRPr lang="en-GB" noProof="0" dirty="0" smtClean="0"/>
            </a:lvl2pPr>
            <a:lvl3pPr>
              <a:defRPr lang="en-GB" noProof="0" dirty="0" smtClean="0"/>
            </a:lvl3pPr>
            <a:lvl4pPr>
              <a:defRPr lang="en-GB" noProof="0" dirty="0" smtClean="0"/>
            </a:lvl4pPr>
            <a:lvl5pPr>
              <a:defRPr lang="en-GB" noProof="0" dirty="0" smtClean="0"/>
            </a:lvl5pPr>
            <a:lvl6pPr>
              <a:defRPr lang="en-GB" noProof="0" dirty="0"/>
            </a:lvl6pPr>
            <a:lvl7pPr>
              <a:defRPr lang="en-GB" noProof="0" dirty="0" smtClean="0"/>
            </a:lvl7pPr>
            <a:lvl8pPr>
              <a:defRPr lang="en-GB" noProof="0" dirty="0" smtClean="0"/>
            </a:lvl8pPr>
            <a:lvl9pPr>
              <a:defRPr lang="en-GB" noProof="0" dirty="0" smtClean="0"/>
            </a:lvl9pPr>
          </a:lstStyle>
          <a:p>
            <a:pPr lvl="0"/>
            <a:r>
              <a:rPr lang="en-GB" noProof="0"/>
              <a:t>&lt;Heading (18pt)&gt;</a:t>
            </a:r>
          </a:p>
          <a:p>
            <a:pPr lvl="1"/>
            <a:r>
              <a:rPr lang="en-GB" noProof="0"/>
              <a:t>&lt;Subheading (14pt)&gt;</a:t>
            </a:r>
          </a:p>
          <a:p>
            <a:pPr lvl="2"/>
            <a:r>
              <a:rPr lang="en-GB" noProof="0"/>
              <a:t>&lt;Normal (14pt)&gt;</a:t>
            </a:r>
          </a:p>
          <a:p>
            <a:pPr lvl="3"/>
            <a:r>
              <a:rPr lang="en-GB" noProof="0"/>
              <a:t>&lt;Bullet 1 (14pt)&gt;</a:t>
            </a:r>
          </a:p>
          <a:p>
            <a:pPr lvl="4"/>
            <a:r>
              <a:rPr lang="en-GB" noProof="0"/>
              <a:t>&lt;Bullet 2 (14pt)&gt;</a:t>
            </a:r>
          </a:p>
          <a:p>
            <a:pPr lvl="5"/>
            <a:r>
              <a:rPr lang="en-GB" noProof="0"/>
              <a:t>&lt;Bullet 3 (14pt)&gt;</a:t>
            </a:r>
          </a:p>
          <a:p>
            <a:pPr lvl="6"/>
            <a:r>
              <a:rPr lang="en-GB" noProof="0"/>
              <a:t>Reduced Normal (11pt)</a:t>
            </a:r>
          </a:p>
          <a:p>
            <a:pPr lvl="7"/>
            <a:r>
              <a:rPr lang="en-GB" noProof="0"/>
              <a:t>&lt;Tick (14pt)&gt;</a:t>
            </a:r>
          </a:p>
          <a:p>
            <a:pPr lvl="8"/>
            <a:r>
              <a:rPr lang="en-GB" noProof="0"/>
              <a:t>&lt;Cross (14pt)&gt;</a:t>
            </a:r>
          </a:p>
          <a:p>
            <a:pPr lvl="5"/>
            <a:endParaRPr lang="en-GB" noProof="0"/>
          </a:p>
        </p:txBody>
      </p:sp>
      <p:sp>
        <p:nvSpPr>
          <p:cNvPr id="30" name="Content Placeholder 2">
            <a:extLst>
              <a:ext uri="{FF2B5EF4-FFF2-40B4-BE49-F238E27FC236}">
                <a16:creationId xmlns:a16="http://schemas.microsoft.com/office/drawing/2014/main" id="{A55632F7-75DF-422B-8E87-ACFCCFB22FF8}"/>
              </a:ext>
            </a:extLst>
          </p:cNvPr>
          <p:cNvSpPr>
            <a:spLocks noGrp="1"/>
          </p:cNvSpPr>
          <p:nvPr>
            <p:ph sz="quarter" idx="28" hasCustomPrompt="1"/>
          </p:nvPr>
        </p:nvSpPr>
        <p:spPr>
          <a:xfrm>
            <a:off x="4572813" y="1656000"/>
            <a:ext cx="3960000" cy="2592000"/>
          </a:xfrm>
        </p:spPr>
        <p:txBody>
          <a:bodyPr vert="horz" lIns="0" tIns="0" rIns="0" bIns="0" rtlCol="0">
            <a:noAutofit/>
          </a:bodyPr>
          <a:lstStyle>
            <a:lvl1pPr>
              <a:defRPr lang="en-GB" noProof="0" dirty="0" smtClean="0"/>
            </a:lvl1pPr>
            <a:lvl2pPr>
              <a:defRPr lang="en-GB" noProof="0" dirty="0" smtClean="0"/>
            </a:lvl2pPr>
            <a:lvl3pPr>
              <a:defRPr lang="en-GB" noProof="0" dirty="0" smtClean="0"/>
            </a:lvl3pPr>
            <a:lvl4pPr>
              <a:defRPr lang="en-GB" noProof="0" dirty="0" smtClean="0"/>
            </a:lvl4pPr>
            <a:lvl5pPr>
              <a:defRPr lang="en-GB" noProof="0" dirty="0" smtClean="0"/>
            </a:lvl5pPr>
            <a:lvl6pPr>
              <a:defRPr lang="en-GB" noProof="0" dirty="0"/>
            </a:lvl6pPr>
            <a:lvl7pPr>
              <a:defRPr lang="en-GB" noProof="0" dirty="0" smtClean="0"/>
            </a:lvl7pPr>
            <a:lvl8pPr>
              <a:defRPr lang="en-GB" noProof="0" dirty="0" smtClean="0"/>
            </a:lvl8pPr>
            <a:lvl9pPr>
              <a:defRPr lang="en-GB" noProof="0" dirty="0" smtClean="0"/>
            </a:lvl9pPr>
          </a:lstStyle>
          <a:p>
            <a:pPr lvl="0"/>
            <a:r>
              <a:rPr lang="en-GB" noProof="0"/>
              <a:t>&lt;Heading (18pt)&gt;</a:t>
            </a:r>
          </a:p>
          <a:p>
            <a:pPr lvl="1"/>
            <a:r>
              <a:rPr lang="en-GB" noProof="0"/>
              <a:t>&lt;Subheading (14pt)&gt;</a:t>
            </a:r>
          </a:p>
          <a:p>
            <a:pPr lvl="2"/>
            <a:r>
              <a:rPr lang="en-GB" noProof="0"/>
              <a:t>&lt;Normal (14pt)&gt;</a:t>
            </a:r>
          </a:p>
          <a:p>
            <a:pPr lvl="3"/>
            <a:r>
              <a:rPr lang="en-GB" noProof="0"/>
              <a:t>&lt;Bullet 1 (14pt)&gt;</a:t>
            </a:r>
          </a:p>
          <a:p>
            <a:pPr lvl="4"/>
            <a:r>
              <a:rPr lang="en-GB" noProof="0"/>
              <a:t>&lt;Bullet 2 (14pt)&gt;</a:t>
            </a:r>
          </a:p>
          <a:p>
            <a:pPr lvl="5"/>
            <a:r>
              <a:rPr lang="en-GB" noProof="0"/>
              <a:t>&lt;Bullet 3 (14pt)&gt;</a:t>
            </a:r>
          </a:p>
          <a:p>
            <a:pPr lvl="6"/>
            <a:r>
              <a:rPr lang="en-GB" noProof="0"/>
              <a:t>Reduced Normal (11pt)</a:t>
            </a:r>
          </a:p>
          <a:p>
            <a:pPr lvl="7"/>
            <a:r>
              <a:rPr lang="en-GB" noProof="0"/>
              <a:t>&lt;Tick (14pt)&gt;</a:t>
            </a:r>
          </a:p>
          <a:p>
            <a:pPr lvl="8"/>
            <a:r>
              <a:rPr lang="en-GB" noProof="0"/>
              <a:t>&lt;Cross (14pt)&gt;</a:t>
            </a:r>
          </a:p>
          <a:p>
            <a:pPr lvl="5"/>
            <a:endParaRPr lang="en-GB" noProof="0"/>
          </a:p>
        </p:txBody>
      </p:sp>
      <p:sp>
        <p:nvSpPr>
          <p:cNvPr id="17" name="SlideNumber">
            <a:extLst>
              <a:ext uri="{FF2B5EF4-FFF2-40B4-BE49-F238E27FC236}">
                <a16:creationId xmlns:a16="http://schemas.microsoft.com/office/drawing/2014/main" id="{78A8C494-4CCE-451E-9FB8-5D2D29D04941}"/>
              </a:ext>
            </a:extLst>
          </p:cNvPr>
          <p:cNvSpPr txBox="1">
            <a:spLocks/>
          </p:cNvSpPr>
          <p:nvPr userDrawn="1"/>
        </p:nvSpPr>
        <p:spPr>
          <a:xfrm>
            <a:off x="252000" y="4854900"/>
            <a:ext cx="270000" cy="124650"/>
          </a:xfrm>
          <a:prstGeom prst="rect">
            <a:avLst/>
          </a:prstGeom>
          <a:noFill/>
        </p:spPr>
        <p:txBody>
          <a:bodyPr wrap="square" lIns="0" tIns="0" rIns="0" bIns="0" rtlCol="0">
            <a:spAutoFit/>
          </a:bodyPr>
          <a:lstStyle>
            <a:defPPr>
              <a:defRPr lang="en-US"/>
            </a:defPPr>
            <a:lvl1pPr>
              <a:lnSpc>
                <a:spcPct val="90000"/>
              </a:lnSpc>
              <a:defRPr sz="800" b="1" i="0">
                <a:solidFill>
                  <a:schemeClr val="accent1"/>
                </a:solidFill>
                <a:effectLst/>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lvl="0"/>
            <a:fld id="{9E8169F0-646E-455B-AF5A-6D6C02EAEAF6}" type="slidenum">
              <a:rPr lang="en-GB" sz="900" noProof="1" smtClean="0">
                <a:solidFill>
                  <a:schemeClr val="tx2"/>
                </a:solidFill>
                <a:latin typeface="UniCredit (Body)"/>
              </a:rPr>
              <a:pPr lvl="0"/>
              <a:t>‹N›</a:t>
            </a:fld>
            <a:endParaRPr lang="en-GB" sz="900" noProof="1">
              <a:solidFill>
                <a:schemeClr val="tx2"/>
              </a:solidFill>
              <a:latin typeface="UniCredit (Body)"/>
            </a:endParaRPr>
          </a:p>
        </p:txBody>
      </p:sp>
    </p:spTree>
    <p:extLst>
      <p:ext uri="{BB962C8B-B14F-4D97-AF65-F5344CB8AC3E}">
        <p14:creationId xmlns:p14="http://schemas.microsoft.com/office/powerpoint/2010/main" val="3121266633"/>
      </p:ext>
    </p:extLst>
  </p:cSld>
  <p:clrMapOvr>
    <a:masterClrMapping/>
  </p:clrMapOvr>
  <p:extLst>
    <p:ext uri="{DCECCB84-F9BA-43D5-87BE-67443E8EF086}">
      <p15:sldGuideLst xmlns:p15="http://schemas.microsoft.com/office/powerpoint/2012/main">
        <p15:guide id="4" orient="horz" pos="3117" userDrawn="1">
          <p15:clr>
            <a:srgbClr val="FBAE40"/>
          </p15:clr>
        </p15:guide>
        <p15:guide id="5" pos="2880" userDrawn="1">
          <p15:clr>
            <a:srgbClr val="FBAE40"/>
          </p15:clr>
        </p15:guide>
        <p15:guide id="6" orient="horz" pos="2949" userDrawn="1">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Content 3">
    <p:spTree>
      <p:nvGrpSpPr>
        <p:cNvPr id="1" name=""/>
        <p:cNvGrpSpPr/>
        <p:nvPr/>
      </p:nvGrpSpPr>
      <p:grpSpPr>
        <a:xfrm>
          <a:off x="0" y="0"/>
          <a:ext cx="0" cy="0"/>
          <a:chOff x="0" y="0"/>
          <a:chExt cx="0" cy="0"/>
        </a:xfrm>
      </p:grpSpPr>
      <p:sp>
        <p:nvSpPr>
          <p:cNvPr id="15" name="LegalEntity">
            <a:extLst>
              <a:ext uri="{FF2B5EF4-FFF2-40B4-BE49-F238E27FC236}">
                <a16:creationId xmlns:a16="http://schemas.microsoft.com/office/drawing/2014/main" id="{E6856FBA-0A77-5844-9825-FEDB6EC5ED3C}"/>
              </a:ext>
            </a:extLst>
          </p:cNvPr>
          <p:cNvSpPr>
            <a:spLocks noGrp="1"/>
          </p:cNvSpPr>
          <p:nvPr>
            <p:ph type="body" sz="quarter" idx="14" hasCustomPrompt="1"/>
          </p:nvPr>
        </p:nvSpPr>
        <p:spPr>
          <a:xfrm>
            <a:off x="515864" y="4854900"/>
            <a:ext cx="2519362" cy="111600"/>
          </a:xfrm>
          <a:noFill/>
        </p:spPr>
        <p:txBody>
          <a:bodyPr vert="horz" wrap="square" lIns="0" tIns="0" rIns="0" bIns="0" rtlCol="0">
            <a:noAutofit/>
          </a:bodyPr>
          <a:lstStyle>
            <a:lvl1pPr>
              <a:defRPr lang="en-GB" sz="900" b="0" i="0" kern="1200" baseline="0" noProof="0" dirty="0">
                <a:solidFill>
                  <a:schemeClr val="tx2"/>
                </a:solidFill>
                <a:effectLst/>
                <a:latin typeface="UniCredit (Body)"/>
                <a:ea typeface="+mn-ea"/>
                <a:cs typeface="+mn-cs"/>
              </a:defRPr>
            </a:lvl1pPr>
          </a:lstStyle>
          <a:p>
            <a:pPr marL="0" lvl="0" indent="0">
              <a:buNone/>
            </a:pPr>
            <a:r>
              <a:rPr lang="en-GB" noProof="0"/>
              <a:t>[Insert legal entity - classification level]</a:t>
            </a:r>
          </a:p>
        </p:txBody>
      </p:sp>
      <p:sp>
        <p:nvSpPr>
          <p:cNvPr id="16" name="SlideNumber">
            <a:extLst>
              <a:ext uri="{FF2B5EF4-FFF2-40B4-BE49-F238E27FC236}">
                <a16:creationId xmlns:a16="http://schemas.microsoft.com/office/drawing/2014/main" id="{AC142F3A-5120-BF4D-AD2C-77CD585B70D1}"/>
              </a:ext>
            </a:extLst>
          </p:cNvPr>
          <p:cNvSpPr txBox="1">
            <a:spLocks/>
          </p:cNvSpPr>
          <p:nvPr/>
        </p:nvSpPr>
        <p:spPr>
          <a:xfrm>
            <a:off x="252000" y="4854900"/>
            <a:ext cx="270000" cy="124650"/>
          </a:xfrm>
          <a:prstGeom prst="rect">
            <a:avLst/>
          </a:prstGeom>
          <a:noFill/>
        </p:spPr>
        <p:txBody>
          <a:bodyPr wrap="square" lIns="0" tIns="0" rIns="0" bIns="0" rtlCol="0">
            <a:spAutoFit/>
          </a:bodyPr>
          <a:lstStyle>
            <a:defPPr>
              <a:defRPr lang="en-US"/>
            </a:defPPr>
            <a:lvl1pPr>
              <a:lnSpc>
                <a:spcPct val="90000"/>
              </a:lnSpc>
              <a:defRPr sz="800" b="1" i="0">
                <a:solidFill>
                  <a:schemeClr val="accent1"/>
                </a:solidFill>
                <a:effectLst/>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lvl="0"/>
            <a:fld id="{9E8169F0-646E-455B-AF5A-6D6C02EAEAF6}" type="slidenum">
              <a:rPr lang="en-GB" sz="900" noProof="1" smtClean="0">
                <a:solidFill>
                  <a:schemeClr val="tx2"/>
                </a:solidFill>
                <a:latin typeface="UniCredit (Body)"/>
              </a:rPr>
              <a:pPr lvl="0"/>
              <a:t>‹N›</a:t>
            </a:fld>
            <a:endParaRPr lang="en-GB" sz="900" noProof="1">
              <a:solidFill>
                <a:schemeClr val="tx2"/>
              </a:solidFill>
              <a:latin typeface="UniCredit (Body)"/>
            </a:endParaRPr>
          </a:p>
        </p:txBody>
      </p:sp>
      <p:sp>
        <p:nvSpPr>
          <p:cNvPr id="18" name="Text Placeholder 6">
            <a:extLst>
              <a:ext uri="{FF2B5EF4-FFF2-40B4-BE49-F238E27FC236}">
                <a16:creationId xmlns:a16="http://schemas.microsoft.com/office/drawing/2014/main" id="{1FDDB454-05EB-F94E-BEE3-26C654BAED7A}"/>
              </a:ext>
            </a:extLst>
          </p:cNvPr>
          <p:cNvSpPr>
            <a:spLocks noGrp="1"/>
          </p:cNvSpPr>
          <p:nvPr>
            <p:ph type="body" sz="quarter" idx="15" hasCustomPrompt="1"/>
          </p:nvPr>
        </p:nvSpPr>
        <p:spPr>
          <a:xfrm>
            <a:off x="252001" y="4335463"/>
            <a:ext cx="7164800" cy="372247"/>
          </a:xfrm>
        </p:spPr>
        <p:txBody>
          <a:bodyPr anchor="b">
            <a:noAutofit/>
          </a:bodyPr>
          <a:lstStyle>
            <a:lvl1pPr marL="357188" indent="-357188">
              <a:spcBef>
                <a:spcPts val="0"/>
              </a:spcBef>
              <a:spcAft>
                <a:spcPts val="0"/>
              </a:spcAft>
              <a:buNone/>
              <a:tabLst/>
              <a:defRPr sz="900">
                <a:solidFill>
                  <a:schemeClr val="tx2"/>
                </a:solidFill>
              </a:defRPr>
            </a:lvl1pPr>
            <a:lvl2pPr>
              <a:defRPr sz="800"/>
            </a:lvl2pPr>
            <a:lvl3pPr>
              <a:defRPr sz="800"/>
            </a:lvl3pPr>
            <a:lvl4pPr>
              <a:defRPr sz="800"/>
            </a:lvl4pPr>
            <a:lvl5pPr>
              <a:defRPr sz="800"/>
            </a:lvl5pPr>
          </a:lstStyle>
          <a:p>
            <a:pPr lvl="0"/>
            <a:r>
              <a:rPr lang="en-GB" noProof="0"/>
              <a:t>Source:	XYZ</a:t>
            </a:r>
          </a:p>
          <a:p>
            <a:pPr lvl="0"/>
            <a:r>
              <a:rPr lang="en-GB" noProof="0"/>
              <a:t>Notes:	(1) XYZ</a:t>
            </a:r>
          </a:p>
        </p:txBody>
      </p:sp>
      <p:sp>
        <p:nvSpPr>
          <p:cNvPr id="2" name="Title 1">
            <a:extLst>
              <a:ext uri="{FF2B5EF4-FFF2-40B4-BE49-F238E27FC236}">
                <a16:creationId xmlns:a16="http://schemas.microsoft.com/office/drawing/2014/main" id="{489BE34D-C51F-41DE-88D0-3C5FFE1AC63C}"/>
              </a:ext>
            </a:extLst>
          </p:cNvPr>
          <p:cNvSpPr>
            <a:spLocks noGrp="1"/>
          </p:cNvSpPr>
          <p:nvPr>
            <p:ph type="title" hasCustomPrompt="1"/>
          </p:nvPr>
        </p:nvSpPr>
        <p:spPr/>
        <p:txBody>
          <a:bodyPr/>
          <a:lstStyle>
            <a:lvl1pPr>
              <a:defRPr/>
            </a:lvl1pPr>
          </a:lstStyle>
          <a:p>
            <a:r>
              <a:rPr lang="en-GB" noProof="0"/>
              <a:t>&lt;Page title&gt;</a:t>
            </a:r>
          </a:p>
        </p:txBody>
      </p:sp>
      <p:sp>
        <p:nvSpPr>
          <p:cNvPr id="25" name="Text Placeholder 4">
            <a:extLst>
              <a:ext uri="{FF2B5EF4-FFF2-40B4-BE49-F238E27FC236}">
                <a16:creationId xmlns:a16="http://schemas.microsoft.com/office/drawing/2014/main" id="{96CB0A2B-6D94-3C45-8827-42824EC190AB}"/>
              </a:ext>
            </a:extLst>
          </p:cNvPr>
          <p:cNvSpPr>
            <a:spLocks noGrp="1"/>
          </p:cNvSpPr>
          <p:nvPr>
            <p:ph type="body" sz="quarter" idx="20" hasCustomPrompt="1"/>
          </p:nvPr>
        </p:nvSpPr>
        <p:spPr>
          <a:xfrm>
            <a:off x="8712000" y="610088"/>
            <a:ext cx="180000" cy="180000"/>
          </a:xfrm>
          <a:prstGeom prst="ellipse">
            <a:avLst/>
          </a:prstGeom>
          <a:solidFill>
            <a:schemeClr val="bg2"/>
          </a:solidFill>
          <a:ln>
            <a:noFill/>
          </a:ln>
        </p:spPr>
        <p:txBody>
          <a:bodyPr anchor="ctr"/>
          <a:lstStyle>
            <a:lvl1pPr algn="ctr">
              <a:defRPr sz="800" b="1">
                <a:solidFill>
                  <a:schemeClr val="tx2"/>
                </a:solidFill>
              </a:defRPr>
            </a:lvl1pPr>
            <a:lvl2pPr>
              <a:defRPr sz="800"/>
            </a:lvl2pPr>
            <a:lvl3pPr>
              <a:defRPr sz="800"/>
            </a:lvl3pPr>
            <a:lvl4pPr>
              <a:defRPr sz="800"/>
            </a:lvl4pPr>
            <a:lvl5pPr>
              <a:defRPr sz="800"/>
            </a:lvl5pPr>
          </a:lstStyle>
          <a:p>
            <a:pPr lvl="0"/>
            <a:r>
              <a:rPr lang="en-GB" noProof="0"/>
              <a:t>#</a:t>
            </a:r>
          </a:p>
        </p:txBody>
      </p:sp>
      <p:sp>
        <p:nvSpPr>
          <p:cNvPr id="26" name="Text Placeholder 4">
            <a:extLst>
              <a:ext uri="{FF2B5EF4-FFF2-40B4-BE49-F238E27FC236}">
                <a16:creationId xmlns:a16="http://schemas.microsoft.com/office/drawing/2014/main" id="{6DAB9B4F-D3DE-9A44-A98B-618D40DEA4D2}"/>
              </a:ext>
            </a:extLst>
          </p:cNvPr>
          <p:cNvSpPr>
            <a:spLocks noGrp="1"/>
          </p:cNvSpPr>
          <p:nvPr>
            <p:ph type="body" sz="quarter" idx="21" hasCustomPrompt="1"/>
          </p:nvPr>
        </p:nvSpPr>
        <p:spPr>
          <a:xfrm>
            <a:off x="8471484" y="608600"/>
            <a:ext cx="180000" cy="180000"/>
          </a:xfrm>
          <a:prstGeom prst="ellipse">
            <a:avLst/>
          </a:prstGeom>
          <a:solidFill>
            <a:schemeClr val="bg2"/>
          </a:solidFill>
          <a:ln>
            <a:noFill/>
          </a:ln>
        </p:spPr>
        <p:txBody>
          <a:bodyPr anchor="ctr"/>
          <a:lstStyle>
            <a:lvl1pPr algn="ctr">
              <a:defRPr sz="800" b="1">
                <a:solidFill>
                  <a:schemeClr val="tx2"/>
                </a:solidFill>
              </a:defRPr>
            </a:lvl1pPr>
            <a:lvl2pPr>
              <a:defRPr sz="800"/>
            </a:lvl2pPr>
            <a:lvl3pPr>
              <a:defRPr sz="800"/>
            </a:lvl3pPr>
            <a:lvl4pPr>
              <a:defRPr sz="800"/>
            </a:lvl4pPr>
            <a:lvl5pPr>
              <a:defRPr sz="800"/>
            </a:lvl5pPr>
          </a:lstStyle>
          <a:p>
            <a:pPr lvl="0"/>
            <a:r>
              <a:rPr lang="en-GB" noProof="0"/>
              <a:t>#</a:t>
            </a:r>
          </a:p>
        </p:txBody>
      </p:sp>
      <p:sp>
        <p:nvSpPr>
          <p:cNvPr id="27" name="Text Placeholder 4">
            <a:extLst>
              <a:ext uri="{FF2B5EF4-FFF2-40B4-BE49-F238E27FC236}">
                <a16:creationId xmlns:a16="http://schemas.microsoft.com/office/drawing/2014/main" id="{464824B6-7256-444A-AED5-661C4238389D}"/>
              </a:ext>
            </a:extLst>
          </p:cNvPr>
          <p:cNvSpPr>
            <a:spLocks noGrp="1"/>
          </p:cNvSpPr>
          <p:nvPr>
            <p:ph type="body" sz="quarter" idx="22" hasCustomPrompt="1"/>
          </p:nvPr>
        </p:nvSpPr>
        <p:spPr>
          <a:xfrm>
            <a:off x="8230969" y="610088"/>
            <a:ext cx="180000" cy="180000"/>
          </a:xfrm>
          <a:prstGeom prst="ellipse">
            <a:avLst/>
          </a:prstGeom>
          <a:solidFill>
            <a:schemeClr val="bg2"/>
          </a:solidFill>
          <a:ln>
            <a:noFill/>
          </a:ln>
        </p:spPr>
        <p:txBody>
          <a:bodyPr anchor="ctr"/>
          <a:lstStyle>
            <a:lvl1pPr algn="ctr">
              <a:defRPr sz="800" b="1">
                <a:solidFill>
                  <a:schemeClr val="tx2"/>
                </a:solidFill>
              </a:defRPr>
            </a:lvl1pPr>
            <a:lvl2pPr>
              <a:defRPr sz="800"/>
            </a:lvl2pPr>
            <a:lvl3pPr>
              <a:defRPr sz="800"/>
            </a:lvl3pPr>
            <a:lvl4pPr>
              <a:defRPr sz="800"/>
            </a:lvl4pPr>
            <a:lvl5pPr>
              <a:defRPr sz="800"/>
            </a:lvl5pPr>
          </a:lstStyle>
          <a:p>
            <a:pPr lvl="0"/>
            <a:r>
              <a:rPr lang="en-GB" noProof="0"/>
              <a:t>#</a:t>
            </a:r>
          </a:p>
        </p:txBody>
      </p:sp>
      <p:sp>
        <p:nvSpPr>
          <p:cNvPr id="28" name="Text Placeholder 4">
            <a:extLst>
              <a:ext uri="{FF2B5EF4-FFF2-40B4-BE49-F238E27FC236}">
                <a16:creationId xmlns:a16="http://schemas.microsoft.com/office/drawing/2014/main" id="{3007BC80-08DA-3C47-98AE-5601E974ABF8}"/>
              </a:ext>
            </a:extLst>
          </p:cNvPr>
          <p:cNvSpPr>
            <a:spLocks noGrp="1"/>
          </p:cNvSpPr>
          <p:nvPr>
            <p:ph type="body" sz="quarter" idx="23" hasCustomPrompt="1"/>
          </p:nvPr>
        </p:nvSpPr>
        <p:spPr>
          <a:xfrm>
            <a:off x="7749939" y="608600"/>
            <a:ext cx="180000" cy="180000"/>
          </a:xfrm>
          <a:prstGeom prst="ellipse">
            <a:avLst/>
          </a:prstGeom>
          <a:solidFill>
            <a:schemeClr val="bg2"/>
          </a:solidFill>
          <a:ln>
            <a:noFill/>
          </a:ln>
        </p:spPr>
        <p:txBody>
          <a:bodyPr anchor="ctr"/>
          <a:lstStyle>
            <a:lvl1pPr algn="ctr">
              <a:defRPr sz="800" b="1">
                <a:solidFill>
                  <a:schemeClr val="tx2"/>
                </a:solidFill>
              </a:defRPr>
            </a:lvl1pPr>
            <a:lvl2pPr>
              <a:defRPr sz="800"/>
            </a:lvl2pPr>
            <a:lvl3pPr>
              <a:defRPr sz="800"/>
            </a:lvl3pPr>
            <a:lvl4pPr>
              <a:defRPr sz="800"/>
            </a:lvl4pPr>
            <a:lvl5pPr>
              <a:defRPr sz="800"/>
            </a:lvl5pPr>
          </a:lstStyle>
          <a:p>
            <a:pPr lvl="0"/>
            <a:r>
              <a:rPr lang="en-GB" noProof="0"/>
              <a:t>#</a:t>
            </a:r>
          </a:p>
        </p:txBody>
      </p:sp>
      <p:sp>
        <p:nvSpPr>
          <p:cNvPr id="29" name="Text Placeholder 4">
            <a:extLst>
              <a:ext uri="{FF2B5EF4-FFF2-40B4-BE49-F238E27FC236}">
                <a16:creationId xmlns:a16="http://schemas.microsoft.com/office/drawing/2014/main" id="{AD51A900-E3C3-4641-A840-D12EA26DC82F}"/>
              </a:ext>
            </a:extLst>
          </p:cNvPr>
          <p:cNvSpPr>
            <a:spLocks noGrp="1"/>
          </p:cNvSpPr>
          <p:nvPr>
            <p:ph type="body" sz="quarter" idx="24" hasCustomPrompt="1"/>
          </p:nvPr>
        </p:nvSpPr>
        <p:spPr>
          <a:xfrm>
            <a:off x="7990454" y="608600"/>
            <a:ext cx="180000" cy="180000"/>
          </a:xfrm>
          <a:prstGeom prst="ellipse">
            <a:avLst/>
          </a:prstGeom>
          <a:solidFill>
            <a:schemeClr val="bg2"/>
          </a:solidFill>
          <a:ln>
            <a:noFill/>
          </a:ln>
        </p:spPr>
        <p:txBody>
          <a:bodyPr anchor="ctr"/>
          <a:lstStyle>
            <a:lvl1pPr algn="ctr">
              <a:defRPr sz="800" b="1">
                <a:solidFill>
                  <a:schemeClr val="tx2"/>
                </a:solidFill>
              </a:defRPr>
            </a:lvl1pPr>
            <a:lvl2pPr>
              <a:defRPr sz="800"/>
            </a:lvl2pPr>
            <a:lvl3pPr>
              <a:defRPr sz="800"/>
            </a:lvl3pPr>
            <a:lvl4pPr>
              <a:defRPr sz="800"/>
            </a:lvl4pPr>
            <a:lvl5pPr>
              <a:defRPr sz="800"/>
            </a:lvl5pPr>
          </a:lstStyle>
          <a:p>
            <a:pPr lvl="0"/>
            <a:r>
              <a:rPr lang="en-GB" noProof="0"/>
              <a:t>#</a:t>
            </a:r>
          </a:p>
        </p:txBody>
      </p:sp>
      <p:sp>
        <p:nvSpPr>
          <p:cNvPr id="30" name="Text Placeholder 5">
            <a:extLst>
              <a:ext uri="{FF2B5EF4-FFF2-40B4-BE49-F238E27FC236}">
                <a16:creationId xmlns:a16="http://schemas.microsoft.com/office/drawing/2014/main" id="{4FBFDE2B-7D8E-B940-B51A-9B11A6F98E77}"/>
              </a:ext>
            </a:extLst>
          </p:cNvPr>
          <p:cNvSpPr>
            <a:spLocks noGrp="1"/>
          </p:cNvSpPr>
          <p:nvPr>
            <p:ph type="body" sz="quarter" idx="16" hasCustomPrompt="1"/>
          </p:nvPr>
        </p:nvSpPr>
        <p:spPr>
          <a:xfrm>
            <a:off x="252000" y="87142"/>
            <a:ext cx="8280814" cy="252000"/>
          </a:xfrm>
        </p:spPr>
        <p:txBody>
          <a:bodyPr vert="horz" wrap="none" lIns="0" tIns="0" rIns="0" bIns="0" rtlCol="0">
            <a:noAutofit/>
          </a:bodyPr>
          <a:lstStyle>
            <a:lvl1pPr marL="0" indent="0">
              <a:buNone/>
              <a:defRPr lang="en-US" sz="1800" b="0" dirty="0" smtClean="0">
                <a:solidFill>
                  <a:schemeClr val="bg1"/>
                </a:solidFill>
              </a:defRPr>
            </a:lvl1pPr>
          </a:lstStyle>
          <a:p>
            <a:pPr marL="176396" lvl="0" indent="-176396"/>
            <a:r>
              <a:rPr lang="en-GB"/>
              <a:t>&lt;Section title&gt;</a:t>
            </a:r>
            <a:endParaRPr lang="en-US"/>
          </a:p>
        </p:txBody>
      </p:sp>
      <p:sp>
        <p:nvSpPr>
          <p:cNvPr id="19" name="Content Placeholder 2">
            <a:extLst>
              <a:ext uri="{FF2B5EF4-FFF2-40B4-BE49-F238E27FC236}">
                <a16:creationId xmlns:a16="http://schemas.microsoft.com/office/drawing/2014/main" id="{30F4C651-7D09-4EAD-834E-6A772A9085C9}"/>
              </a:ext>
            </a:extLst>
          </p:cNvPr>
          <p:cNvSpPr>
            <a:spLocks noGrp="1"/>
          </p:cNvSpPr>
          <p:nvPr>
            <p:ph sz="quarter" idx="18" hasCustomPrompt="1"/>
          </p:nvPr>
        </p:nvSpPr>
        <p:spPr>
          <a:xfrm>
            <a:off x="251998" y="1058060"/>
            <a:ext cx="2520000" cy="360000"/>
          </a:xfrm>
        </p:spPr>
        <p:txBody>
          <a:bodyPr vert="horz" lIns="0" tIns="0" rIns="0" bIns="0" rtlCol="0">
            <a:noAutofit/>
          </a:bodyPr>
          <a:lstStyle>
            <a:lvl1pPr>
              <a:defRPr lang="en-GB" noProof="0"/>
            </a:lvl1pPr>
          </a:lstStyle>
          <a:p>
            <a:pPr lvl="0"/>
            <a:r>
              <a:rPr lang="en-GB" noProof="0"/>
              <a:t>&lt;Heading (18pt)&gt;</a:t>
            </a:r>
          </a:p>
        </p:txBody>
      </p:sp>
      <p:sp>
        <p:nvSpPr>
          <p:cNvPr id="20" name="Content Placeholder 2">
            <a:extLst>
              <a:ext uri="{FF2B5EF4-FFF2-40B4-BE49-F238E27FC236}">
                <a16:creationId xmlns:a16="http://schemas.microsoft.com/office/drawing/2014/main" id="{951BE0EC-3158-4B3D-A408-7C4E41FA4759}"/>
              </a:ext>
            </a:extLst>
          </p:cNvPr>
          <p:cNvSpPr>
            <a:spLocks noGrp="1"/>
          </p:cNvSpPr>
          <p:nvPr>
            <p:ph sz="quarter" idx="19" hasCustomPrompt="1"/>
          </p:nvPr>
        </p:nvSpPr>
        <p:spPr>
          <a:xfrm>
            <a:off x="3132406" y="1058060"/>
            <a:ext cx="2520000" cy="360000"/>
          </a:xfrm>
        </p:spPr>
        <p:txBody>
          <a:bodyPr vert="horz" lIns="0" tIns="0" rIns="0" bIns="0" rtlCol="0">
            <a:noAutofit/>
          </a:bodyPr>
          <a:lstStyle>
            <a:lvl1pPr>
              <a:defRPr lang="en-GB" noProof="0"/>
            </a:lvl1pPr>
          </a:lstStyle>
          <a:p>
            <a:pPr lvl="0"/>
            <a:r>
              <a:rPr lang="en-GB" noProof="0"/>
              <a:t>&lt;Heading (18pt)&gt;</a:t>
            </a:r>
          </a:p>
        </p:txBody>
      </p:sp>
      <p:sp>
        <p:nvSpPr>
          <p:cNvPr id="31" name="Content Placeholder 2">
            <a:extLst>
              <a:ext uri="{FF2B5EF4-FFF2-40B4-BE49-F238E27FC236}">
                <a16:creationId xmlns:a16="http://schemas.microsoft.com/office/drawing/2014/main" id="{31292F0C-F2FC-45B4-971E-E26E399E5FB1}"/>
              </a:ext>
            </a:extLst>
          </p:cNvPr>
          <p:cNvSpPr>
            <a:spLocks noGrp="1"/>
          </p:cNvSpPr>
          <p:nvPr>
            <p:ph sz="quarter" idx="25" hasCustomPrompt="1"/>
          </p:nvPr>
        </p:nvSpPr>
        <p:spPr>
          <a:xfrm>
            <a:off x="6012813" y="1058060"/>
            <a:ext cx="2520000" cy="360000"/>
          </a:xfrm>
        </p:spPr>
        <p:txBody>
          <a:bodyPr vert="horz" lIns="0" tIns="0" rIns="0" bIns="0" rtlCol="0">
            <a:noAutofit/>
          </a:bodyPr>
          <a:lstStyle>
            <a:lvl1pPr>
              <a:defRPr lang="en-GB" noProof="0"/>
            </a:lvl1pPr>
          </a:lstStyle>
          <a:p>
            <a:pPr lvl="0"/>
            <a:r>
              <a:rPr lang="en-GB" noProof="0"/>
              <a:t>&lt;Heading (18pt)&gt;</a:t>
            </a:r>
          </a:p>
        </p:txBody>
      </p:sp>
      <p:sp>
        <p:nvSpPr>
          <p:cNvPr id="32" name="Content Placeholder 2">
            <a:extLst>
              <a:ext uri="{FF2B5EF4-FFF2-40B4-BE49-F238E27FC236}">
                <a16:creationId xmlns:a16="http://schemas.microsoft.com/office/drawing/2014/main" id="{5D7D6212-78D9-44CE-A5D1-5A3BD5E212B4}"/>
              </a:ext>
            </a:extLst>
          </p:cNvPr>
          <p:cNvSpPr>
            <a:spLocks noGrp="1"/>
          </p:cNvSpPr>
          <p:nvPr>
            <p:ph sz="quarter" idx="26" hasCustomPrompt="1"/>
          </p:nvPr>
        </p:nvSpPr>
        <p:spPr>
          <a:xfrm>
            <a:off x="251998" y="1656000"/>
            <a:ext cx="2520000" cy="2592000"/>
          </a:xfrm>
        </p:spPr>
        <p:txBody>
          <a:bodyPr vert="horz" lIns="0" tIns="0" rIns="0" bIns="0" rtlCol="0">
            <a:noAutofit/>
          </a:bodyPr>
          <a:lstStyle>
            <a:lvl1pPr>
              <a:defRPr lang="en-GB" noProof="0" dirty="0" smtClean="0"/>
            </a:lvl1pPr>
            <a:lvl2pPr>
              <a:defRPr lang="en-GB" noProof="0" dirty="0" smtClean="0"/>
            </a:lvl2pPr>
            <a:lvl3pPr>
              <a:defRPr lang="en-GB" noProof="0" dirty="0" smtClean="0"/>
            </a:lvl3pPr>
            <a:lvl4pPr>
              <a:defRPr lang="en-GB" noProof="0" dirty="0" smtClean="0"/>
            </a:lvl4pPr>
            <a:lvl5pPr>
              <a:defRPr lang="en-GB" noProof="0" dirty="0" smtClean="0"/>
            </a:lvl5pPr>
            <a:lvl6pPr>
              <a:defRPr lang="en-GB" noProof="0" dirty="0"/>
            </a:lvl6pPr>
            <a:lvl7pPr>
              <a:defRPr lang="en-GB" noProof="0" dirty="0" smtClean="0"/>
            </a:lvl7pPr>
            <a:lvl8pPr>
              <a:defRPr lang="en-GB" noProof="0" dirty="0" smtClean="0"/>
            </a:lvl8pPr>
            <a:lvl9pPr>
              <a:defRPr lang="en-GB" noProof="0" dirty="0" smtClean="0"/>
            </a:lvl9pPr>
          </a:lstStyle>
          <a:p>
            <a:pPr lvl="0"/>
            <a:r>
              <a:rPr lang="en-GB" noProof="0"/>
              <a:t>&lt;Heading (18pt)&gt;</a:t>
            </a:r>
          </a:p>
          <a:p>
            <a:pPr lvl="1"/>
            <a:r>
              <a:rPr lang="en-GB" noProof="0"/>
              <a:t>&lt;Subheading (14pt)&gt;</a:t>
            </a:r>
          </a:p>
          <a:p>
            <a:pPr lvl="2"/>
            <a:r>
              <a:rPr lang="en-GB" noProof="0"/>
              <a:t>&lt;Normal (14pt)&gt;</a:t>
            </a:r>
          </a:p>
          <a:p>
            <a:pPr lvl="3"/>
            <a:r>
              <a:rPr lang="en-GB" noProof="0"/>
              <a:t>&lt;Bullet 1 (14pt)&gt;</a:t>
            </a:r>
          </a:p>
          <a:p>
            <a:pPr lvl="4"/>
            <a:r>
              <a:rPr lang="en-GB" noProof="0"/>
              <a:t>&lt;Bullet 2 (14pt)&gt;</a:t>
            </a:r>
          </a:p>
          <a:p>
            <a:pPr lvl="5"/>
            <a:r>
              <a:rPr lang="en-GB" noProof="0"/>
              <a:t>&lt;Bullet 3 (14pt)&gt;</a:t>
            </a:r>
          </a:p>
          <a:p>
            <a:pPr lvl="6"/>
            <a:r>
              <a:rPr lang="en-GB" noProof="0"/>
              <a:t>Reduced Normal (11pt)</a:t>
            </a:r>
          </a:p>
          <a:p>
            <a:pPr lvl="7"/>
            <a:r>
              <a:rPr lang="en-GB" noProof="0"/>
              <a:t>&lt;Tick (14pt)&gt;</a:t>
            </a:r>
          </a:p>
          <a:p>
            <a:pPr lvl="8"/>
            <a:r>
              <a:rPr lang="en-GB" noProof="0"/>
              <a:t>&lt;Cross (14pt)&gt;</a:t>
            </a:r>
          </a:p>
          <a:p>
            <a:pPr lvl="5"/>
            <a:endParaRPr lang="en-GB" noProof="0"/>
          </a:p>
        </p:txBody>
      </p:sp>
      <p:sp>
        <p:nvSpPr>
          <p:cNvPr id="33" name="Content Placeholder 2">
            <a:extLst>
              <a:ext uri="{FF2B5EF4-FFF2-40B4-BE49-F238E27FC236}">
                <a16:creationId xmlns:a16="http://schemas.microsoft.com/office/drawing/2014/main" id="{CF653CCA-8355-40FA-A14F-2533492160EC}"/>
              </a:ext>
            </a:extLst>
          </p:cNvPr>
          <p:cNvSpPr>
            <a:spLocks noGrp="1"/>
          </p:cNvSpPr>
          <p:nvPr>
            <p:ph sz="quarter" idx="27" hasCustomPrompt="1"/>
          </p:nvPr>
        </p:nvSpPr>
        <p:spPr>
          <a:xfrm>
            <a:off x="3132406" y="1656000"/>
            <a:ext cx="2520000" cy="2592000"/>
          </a:xfrm>
        </p:spPr>
        <p:txBody>
          <a:bodyPr vert="horz" lIns="0" tIns="0" rIns="0" bIns="0" rtlCol="0">
            <a:noAutofit/>
          </a:bodyPr>
          <a:lstStyle>
            <a:lvl1pPr>
              <a:defRPr lang="en-GB" noProof="0" dirty="0" smtClean="0"/>
            </a:lvl1pPr>
            <a:lvl2pPr>
              <a:defRPr lang="en-GB" noProof="0" dirty="0" smtClean="0"/>
            </a:lvl2pPr>
            <a:lvl3pPr>
              <a:defRPr lang="en-GB" noProof="0" dirty="0" smtClean="0"/>
            </a:lvl3pPr>
            <a:lvl4pPr>
              <a:defRPr lang="en-GB" noProof="0" dirty="0" smtClean="0"/>
            </a:lvl4pPr>
            <a:lvl5pPr>
              <a:defRPr lang="en-GB" noProof="0" dirty="0" smtClean="0"/>
            </a:lvl5pPr>
            <a:lvl6pPr>
              <a:defRPr lang="en-GB" noProof="0" dirty="0"/>
            </a:lvl6pPr>
            <a:lvl7pPr>
              <a:defRPr lang="en-GB" noProof="0" dirty="0" smtClean="0"/>
            </a:lvl7pPr>
            <a:lvl8pPr>
              <a:defRPr lang="en-GB" noProof="0" dirty="0" smtClean="0"/>
            </a:lvl8pPr>
            <a:lvl9pPr>
              <a:defRPr lang="en-GB" noProof="0" dirty="0" smtClean="0"/>
            </a:lvl9pPr>
          </a:lstStyle>
          <a:p>
            <a:pPr lvl="0"/>
            <a:r>
              <a:rPr lang="en-GB" noProof="0"/>
              <a:t>&lt;Heading (18pt)&gt;</a:t>
            </a:r>
          </a:p>
          <a:p>
            <a:pPr lvl="1"/>
            <a:r>
              <a:rPr lang="en-GB" noProof="0"/>
              <a:t>&lt;Subheading (14pt)&gt;</a:t>
            </a:r>
          </a:p>
          <a:p>
            <a:pPr lvl="2"/>
            <a:r>
              <a:rPr lang="en-GB" noProof="0"/>
              <a:t>&lt;Normal (14pt)&gt;</a:t>
            </a:r>
          </a:p>
          <a:p>
            <a:pPr lvl="3"/>
            <a:r>
              <a:rPr lang="en-GB" noProof="0"/>
              <a:t>&lt;Bullet 1 (14pt)&gt;</a:t>
            </a:r>
          </a:p>
          <a:p>
            <a:pPr lvl="4"/>
            <a:r>
              <a:rPr lang="en-GB" noProof="0"/>
              <a:t>&lt;Bullet 2 (14pt)&gt;</a:t>
            </a:r>
          </a:p>
          <a:p>
            <a:pPr lvl="5"/>
            <a:r>
              <a:rPr lang="en-GB" noProof="0"/>
              <a:t>&lt;Bullet 3 (14pt)&gt;</a:t>
            </a:r>
          </a:p>
          <a:p>
            <a:pPr lvl="6"/>
            <a:r>
              <a:rPr lang="en-GB" noProof="0"/>
              <a:t>Reduced Normal (11pt)</a:t>
            </a:r>
          </a:p>
          <a:p>
            <a:pPr lvl="7"/>
            <a:r>
              <a:rPr lang="en-GB" noProof="0"/>
              <a:t>&lt;Tick (14pt)&gt;</a:t>
            </a:r>
          </a:p>
          <a:p>
            <a:pPr lvl="8"/>
            <a:r>
              <a:rPr lang="en-GB" noProof="0"/>
              <a:t>&lt;Cross (14pt)&gt;</a:t>
            </a:r>
          </a:p>
          <a:p>
            <a:pPr lvl="5"/>
            <a:endParaRPr lang="en-GB" noProof="0"/>
          </a:p>
        </p:txBody>
      </p:sp>
      <p:sp>
        <p:nvSpPr>
          <p:cNvPr id="34" name="Content Placeholder 2">
            <a:extLst>
              <a:ext uri="{FF2B5EF4-FFF2-40B4-BE49-F238E27FC236}">
                <a16:creationId xmlns:a16="http://schemas.microsoft.com/office/drawing/2014/main" id="{6B0E0333-7398-4D29-8274-EC4250F648BC}"/>
              </a:ext>
            </a:extLst>
          </p:cNvPr>
          <p:cNvSpPr>
            <a:spLocks noGrp="1"/>
          </p:cNvSpPr>
          <p:nvPr>
            <p:ph sz="quarter" idx="28" hasCustomPrompt="1"/>
          </p:nvPr>
        </p:nvSpPr>
        <p:spPr>
          <a:xfrm>
            <a:off x="6012813" y="1656000"/>
            <a:ext cx="2520000" cy="2592000"/>
          </a:xfrm>
        </p:spPr>
        <p:txBody>
          <a:bodyPr vert="horz" lIns="0" tIns="0" rIns="0" bIns="0" rtlCol="0">
            <a:noAutofit/>
          </a:bodyPr>
          <a:lstStyle>
            <a:lvl1pPr>
              <a:defRPr lang="en-GB" noProof="0" dirty="0" smtClean="0"/>
            </a:lvl1pPr>
            <a:lvl2pPr>
              <a:defRPr lang="en-GB" noProof="0" dirty="0" smtClean="0"/>
            </a:lvl2pPr>
            <a:lvl3pPr>
              <a:defRPr lang="en-GB" noProof="0" dirty="0" smtClean="0"/>
            </a:lvl3pPr>
            <a:lvl4pPr>
              <a:defRPr lang="en-GB" noProof="0" dirty="0" smtClean="0"/>
            </a:lvl4pPr>
            <a:lvl5pPr>
              <a:defRPr lang="en-GB" noProof="0" dirty="0" smtClean="0"/>
            </a:lvl5pPr>
            <a:lvl6pPr>
              <a:defRPr lang="en-GB" noProof="0" dirty="0"/>
            </a:lvl6pPr>
            <a:lvl7pPr>
              <a:defRPr lang="en-GB" noProof="0" dirty="0" smtClean="0"/>
            </a:lvl7pPr>
            <a:lvl8pPr>
              <a:defRPr lang="en-GB" noProof="0" dirty="0" smtClean="0"/>
            </a:lvl8pPr>
            <a:lvl9pPr>
              <a:defRPr lang="en-GB" noProof="0" dirty="0" smtClean="0"/>
            </a:lvl9pPr>
          </a:lstStyle>
          <a:p>
            <a:pPr lvl="0"/>
            <a:r>
              <a:rPr lang="en-GB" noProof="0"/>
              <a:t>&lt;Heading (18pt)&gt;</a:t>
            </a:r>
          </a:p>
          <a:p>
            <a:pPr lvl="1"/>
            <a:r>
              <a:rPr lang="en-GB" noProof="0"/>
              <a:t>&lt;Subheading (14pt)&gt;</a:t>
            </a:r>
          </a:p>
          <a:p>
            <a:pPr lvl="2"/>
            <a:r>
              <a:rPr lang="en-GB" noProof="0"/>
              <a:t>&lt;Normal (14pt)&gt;</a:t>
            </a:r>
          </a:p>
          <a:p>
            <a:pPr lvl="3"/>
            <a:r>
              <a:rPr lang="en-GB" noProof="0"/>
              <a:t>&lt;Bullet 1 (14pt)&gt;</a:t>
            </a:r>
          </a:p>
          <a:p>
            <a:pPr lvl="4"/>
            <a:r>
              <a:rPr lang="en-GB" noProof="0"/>
              <a:t>&lt;Bullet 2 (14pt)&gt;</a:t>
            </a:r>
          </a:p>
          <a:p>
            <a:pPr lvl="5"/>
            <a:r>
              <a:rPr lang="en-GB" noProof="0"/>
              <a:t>&lt;Bullet 3 (14pt)&gt;</a:t>
            </a:r>
          </a:p>
          <a:p>
            <a:pPr lvl="6"/>
            <a:r>
              <a:rPr lang="en-GB" noProof="0"/>
              <a:t>Reduced Normal (11pt)</a:t>
            </a:r>
          </a:p>
          <a:p>
            <a:pPr lvl="7"/>
            <a:r>
              <a:rPr lang="en-GB" noProof="0"/>
              <a:t>&lt;Tick (14pt)&gt;</a:t>
            </a:r>
          </a:p>
          <a:p>
            <a:pPr lvl="8"/>
            <a:r>
              <a:rPr lang="en-GB" noProof="0"/>
              <a:t>&lt;Cross (14pt)&gt;</a:t>
            </a:r>
          </a:p>
          <a:p>
            <a:pPr lvl="5"/>
            <a:endParaRPr lang="en-GB" noProof="0"/>
          </a:p>
        </p:txBody>
      </p:sp>
      <p:sp>
        <p:nvSpPr>
          <p:cNvPr id="21" name="SlideNumber">
            <a:extLst>
              <a:ext uri="{FF2B5EF4-FFF2-40B4-BE49-F238E27FC236}">
                <a16:creationId xmlns:a16="http://schemas.microsoft.com/office/drawing/2014/main" id="{9E864AF0-A006-46BE-A423-02502761B8D3}"/>
              </a:ext>
            </a:extLst>
          </p:cNvPr>
          <p:cNvSpPr txBox="1">
            <a:spLocks/>
          </p:cNvSpPr>
          <p:nvPr userDrawn="1"/>
        </p:nvSpPr>
        <p:spPr>
          <a:xfrm>
            <a:off x="252000" y="4854900"/>
            <a:ext cx="270000" cy="124650"/>
          </a:xfrm>
          <a:prstGeom prst="rect">
            <a:avLst/>
          </a:prstGeom>
          <a:noFill/>
        </p:spPr>
        <p:txBody>
          <a:bodyPr wrap="square" lIns="0" tIns="0" rIns="0" bIns="0" rtlCol="0">
            <a:spAutoFit/>
          </a:bodyPr>
          <a:lstStyle>
            <a:defPPr>
              <a:defRPr lang="en-US"/>
            </a:defPPr>
            <a:lvl1pPr>
              <a:lnSpc>
                <a:spcPct val="90000"/>
              </a:lnSpc>
              <a:defRPr sz="800" b="1" i="0">
                <a:solidFill>
                  <a:schemeClr val="accent1"/>
                </a:solidFill>
                <a:effectLst/>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lvl="0"/>
            <a:fld id="{9E8169F0-646E-455B-AF5A-6D6C02EAEAF6}" type="slidenum">
              <a:rPr lang="en-GB" sz="900" noProof="1" smtClean="0">
                <a:solidFill>
                  <a:schemeClr val="tx2"/>
                </a:solidFill>
                <a:latin typeface="UniCredit (Body)"/>
              </a:rPr>
              <a:pPr lvl="0"/>
              <a:t>‹N›</a:t>
            </a:fld>
            <a:endParaRPr lang="en-GB" sz="900" noProof="1">
              <a:solidFill>
                <a:schemeClr val="tx2"/>
              </a:solidFill>
              <a:latin typeface="UniCredit (Body)"/>
            </a:endParaRPr>
          </a:p>
        </p:txBody>
      </p:sp>
    </p:spTree>
    <p:extLst>
      <p:ext uri="{BB962C8B-B14F-4D97-AF65-F5344CB8AC3E}">
        <p14:creationId xmlns:p14="http://schemas.microsoft.com/office/powerpoint/2010/main" val="3796738002"/>
      </p:ext>
    </p:extLst>
  </p:cSld>
  <p:clrMapOvr>
    <a:masterClrMapping/>
  </p:clrMapOvr>
  <p:extLst>
    <p:ext uri="{DCECCB84-F9BA-43D5-87BE-67443E8EF086}">
      <p15:sldGuideLst xmlns:p15="http://schemas.microsoft.com/office/powerpoint/2012/main">
        <p15:guide id="4" orient="horz" pos="3117" userDrawn="1">
          <p15:clr>
            <a:srgbClr val="FBAE40"/>
          </p15:clr>
        </p15:guide>
        <p15:guide id="5" pos="2880" userDrawn="1">
          <p15:clr>
            <a:srgbClr val="FBAE40"/>
          </p15:clr>
        </p15:guide>
        <p15:guide id="6" orient="horz" pos="2949" userDrawn="1">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Presenters">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026E1A54-BF49-B742-A615-AE93E1713FE2}"/>
              </a:ext>
            </a:extLst>
          </p:cNvPr>
          <p:cNvSpPr>
            <a:spLocks noGrp="1"/>
          </p:cNvSpPr>
          <p:nvPr>
            <p:ph type="body" sz="quarter" idx="16" hasCustomPrompt="1"/>
          </p:nvPr>
        </p:nvSpPr>
        <p:spPr>
          <a:xfrm>
            <a:off x="252000" y="87142"/>
            <a:ext cx="8280814" cy="252000"/>
          </a:xfrm>
        </p:spPr>
        <p:txBody>
          <a:bodyPr vert="horz" wrap="none" lIns="0" tIns="0" rIns="0" bIns="0" rtlCol="0">
            <a:noAutofit/>
          </a:bodyPr>
          <a:lstStyle>
            <a:lvl1pPr marL="0" indent="0">
              <a:buNone/>
              <a:defRPr lang="en-US" sz="1800" b="0" dirty="0" smtClean="0">
                <a:solidFill>
                  <a:schemeClr val="bg1"/>
                </a:solidFill>
              </a:defRPr>
            </a:lvl1pPr>
          </a:lstStyle>
          <a:p>
            <a:pPr marL="176396" lvl="0" indent="-176396"/>
            <a:r>
              <a:rPr lang="en-GB"/>
              <a:t>&lt;Section title&gt;</a:t>
            </a:r>
            <a:endParaRPr lang="en-US"/>
          </a:p>
        </p:txBody>
      </p:sp>
      <p:sp>
        <p:nvSpPr>
          <p:cNvPr id="15" name="LegalEntity">
            <a:extLst>
              <a:ext uri="{FF2B5EF4-FFF2-40B4-BE49-F238E27FC236}">
                <a16:creationId xmlns:a16="http://schemas.microsoft.com/office/drawing/2014/main" id="{E6856FBA-0A77-5844-9825-FEDB6EC5ED3C}"/>
              </a:ext>
            </a:extLst>
          </p:cNvPr>
          <p:cNvSpPr>
            <a:spLocks noGrp="1"/>
          </p:cNvSpPr>
          <p:nvPr>
            <p:ph type="body" sz="quarter" idx="14" hasCustomPrompt="1"/>
          </p:nvPr>
        </p:nvSpPr>
        <p:spPr>
          <a:xfrm>
            <a:off x="505231" y="4854900"/>
            <a:ext cx="2519362" cy="111600"/>
          </a:xfrm>
          <a:noFill/>
        </p:spPr>
        <p:txBody>
          <a:bodyPr vert="horz" wrap="square" lIns="0" tIns="0" rIns="0" bIns="0" rtlCol="0">
            <a:noAutofit/>
          </a:bodyPr>
          <a:lstStyle>
            <a:lvl1pPr>
              <a:defRPr lang="en-GB" sz="900" b="0" i="0" noProof="0" dirty="0">
                <a:solidFill>
                  <a:schemeClr val="tx2"/>
                </a:solidFill>
                <a:effectLst/>
                <a:cs typeface="+mn-cs"/>
              </a:defRPr>
            </a:lvl1pPr>
          </a:lstStyle>
          <a:p>
            <a:pPr lvl="0"/>
            <a:r>
              <a:rPr lang="en-GB" noProof="0"/>
              <a:t>[Insert legal entity - classification level]</a:t>
            </a:r>
          </a:p>
        </p:txBody>
      </p:sp>
      <p:sp>
        <p:nvSpPr>
          <p:cNvPr id="16" name="SlideNumber">
            <a:extLst>
              <a:ext uri="{FF2B5EF4-FFF2-40B4-BE49-F238E27FC236}">
                <a16:creationId xmlns:a16="http://schemas.microsoft.com/office/drawing/2014/main" id="{AC142F3A-5120-BF4D-AD2C-77CD585B70D1}"/>
              </a:ext>
            </a:extLst>
          </p:cNvPr>
          <p:cNvSpPr txBox="1">
            <a:spLocks/>
          </p:cNvSpPr>
          <p:nvPr/>
        </p:nvSpPr>
        <p:spPr>
          <a:xfrm>
            <a:off x="252000" y="4854900"/>
            <a:ext cx="270000" cy="124650"/>
          </a:xfrm>
          <a:prstGeom prst="rect">
            <a:avLst/>
          </a:prstGeom>
          <a:noFill/>
        </p:spPr>
        <p:txBody>
          <a:bodyPr wrap="square" lIns="0" tIns="0" rIns="0" bIns="0" rtlCol="0">
            <a:spAutoFit/>
          </a:bodyPr>
          <a:lstStyle>
            <a:defPPr>
              <a:defRPr lang="en-US"/>
            </a:defPPr>
            <a:lvl1pPr>
              <a:lnSpc>
                <a:spcPct val="90000"/>
              </a:lnSpc>
              <a:defRPr sz="800" b="1" i="0">
                <a:solidFill>
                  <a:schemeClr val="accent1"/>
                </a:solidFill>
                <a:effectLst/>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lvl="0"/>
            <a:fld id="{9E8169F0-646E-455B-AF5A-6D6C02EAEAF6}" type="slidenum">
              <a:rPr lang="en-GB" sz="900" noProof="1" smtClean="0">
                <a:solidFill>
                  <a:schemeClr val="tx2"/>
                </a:solidFill>
                <a:latin typeface="UniCredit (Body)"/>
              </a:rPr>
              <a:pPr lvl="0"/>
              <a:t>‹N›</a:t>
            </a:fld>
            <a:endParaRPr lang="en-GB" sz="900" noProof="1">
              <a:solidFill>
                <a:schemeClr val="tx2"/>
              </a:solidFill>
              <a:latin typeface="UniCredit (Body)"/>
            </a:endParaRPr>
          </a:p>
        </p:txBody>
      </p:sp>
      <p:sp>
        <p:nvSpPr>
          <p:cNvPr id="18" name="Text Placeholder 6">
            <a:extLst>
              <a:ext uri="{FF2B5EF4-FFF2-40B4-BE49-F238E27FC236}">
                <a16:creationId xmlns:a16="http://schemas.microsoft.com/office/drawing/2014/main" id="{1FDDB454-05EB-F94E-BEE3-26C654BAED7A}"/>
              </a:ext>
            </a:extLst>
          </p:cNvPr>
          <p:cNvSpPr>
            <a:spLocks noGrp="1"/>
          </p:cNvSpPr>
          <p:nvPr>
            <p:ph type="body" sz="quarter" idx="15" hasCustomPrompt="1"/>
          </p:nvPr>
        </p:nvSpPr>
        <p:spPr>
          <a:xfrm>
            <a:off x="252001" y="4335463"/>
            <a:ext cx="7164800" cy="372247"/>
          </a:xfrm>
        </p:spPr>
        <p:txBody>
          <a:bodyPr anchor="b">
            <a:noAutofit/>
          </a:bodyPr>
          <a:lstStyle>
            <a:lvl1pPr marL="357188" indent="-357188">
              <a:spcBef>
                <a:spcPts val="0"/>
              </a:spcBef>
              <a:spcAft>
                <a:spcPts val="0"/>
              </a:spcAft>
              <a:buNone/>
              <a:tabLst/>
              <a:defRPr sz="900">
                <a:solidFill>
                  <a:schemeClr val="tx2"/>
                </a:solidFill>
              </a:defRPr>
            </a:lvl1pPr>
            <a:lvl2pPr>
              <a:defRPr sz="800"/>
            </a:lvl2pPr>
            <a:lvl3pPr>
              <a:defRPr sz="800"/>
            </a:lvl3pPr>
            <a:lvl4pPr>
              <a:defRPr sz="800"/>
            </a:lvl4pPr>
            <a:lvl5pPr>
              <a:defRPr sz="800"/>
            </a:lvl5pPr>
          </a:lstStyle>
          <a:p>
            <a:pPr lvl="0"/>
            <a:r>
              <a:rPr lang="en-GB"/>
              <a:t>Source:	XYZ</a:t>
            </a:r>
          </a:p>
          <a:p>
            <a:pPr lvl="0"/>
            <a:r>
              <a:rPr lang="en-US"/>
              <a:t>Notes:	(1) XYZ</a:t>
            </a:r>
          </a:p>
        </p:txBody>
      </p:sp>
      <p:sp>
        <p:nvSpPr>
          <p:cNvPr id="2" name="Title 1">
            <a:extLst>
              <a:ext uri="{FF2B5EF4-FFF2-40B4-BE49-F238E27FC236}">
                <a16:creationId xmlns:a16="http://schemas.microsoft.com/office/drawing/2014/main" id="{489BE34D-C51F-41DE-88D0-3C5FFE1AC63C}"/>
              </a:ext>
            </a:extLst>
          </p:cNvPr>
          <p:cNvSpPr>
            <a:spLocks noGrp="1"/>
          </p:cNvSpPr>
          <p:nvPr>
            <p:ph type="title" hasCustomPrompt="1"/>
          </p:nvPr>
        </p:nvSpPr>
        <p:spPr/>
        <p:txBody>
          <a:bodyPr/>
          <a:lstStyle>
            <a:lvl1pPr>
              <a:defRPr/>
            </a:lvl1pPr>
          </a:lstStyle>
          <a:p>
            <a:r>
              <a:rPr lang="en-GB" noProof="0"/>
              <a:t>&lt;Page title&gt;</a:t>
            </a:r>
            <a:endParaRPr lang="en-GB"/>
          </a:p>
        </p:txBody>
      </p:sp>
      <p:sp>
        <p:nvSpPr>
          <p:cNvPr id="25" name="Segnaposto immagine 9">
            <a:extLst>
              <a:ext uri="{FF2B5EF4-FFF2-40B4-BE49-F238E27FC236}">
                <a16:creationId xmlns:a16="http://schemas.microsoft.com/office/drawing/2014/main" id="{6EFAC134-93F5-43AB-90AF-0D624A3A211D}"/>
              </a:ext>
            </a:extLst>
          </p:cNvPr>
          <p:cNvSpPr>
            <a:spLocks noGrp="1"/>
          </p:cNvSpPr>
          <p:nvPr>
            <p:ph type="pic" sz="quarter" idx="13"/>
          </p:nvPr>
        </p:nvSpPr>
        <p:spPr>
          <a:xfrm>
            <a:off x="252000" y="1265371"/>
            <a:ext cx="1616075" cy="1423988"/>
          </a:xfrm>
          <a:prstGeom prst="round2DiagRect">
            <a:avLst/>
          </a:prstGeom>
        </p:spPr>
        <p:txBody>
          <a:bodyPr/>
          <a:lstStyle>
            <a:lvl1pPr>
              <a:defRPr/>
            </a:lvl1pPr>
          </a:lstStyle>
          <a:p>
            <a:r>
              <a:rPr lang="en-US"/>
              <a:t>Click icon to add picture</a:t>
            </a:r>
            <a:endParaRPr lang="it-IT"/>
          </a:p>
        </p:txBody>
      </p:sp>
      <p:sp>
        <p:nvSpPr>
          <p:cNvPr id="26" name="Segnaposto immagine 9">
            <a:extLst>
              <a:ext uri="{FF2B5EF4-FFF2-40B4-BE49-F238E27FC236}">
                <a16:creationId xmlns:a16="http://schemas.microsoft.com/office/drawing/2014/main" id="{38BDECA1-DF2B-4A9A-8027-DFAC4EE5FB55}"/>
              </a:ext>
            </a:extLst>
          </p:cNvPr>
          <p:cNvSpPr>
            <a:spLocks noGrp="1"/>
          </p:cNvSpPr>
          <p:nvPr>
            <p:ph type="pic" sz="quarter" idx="25"/>
          </p:nvPr>
        </p:nvSpPr>
        <p:spPr>
          <a:xfrm>
            <a:off x="2473579" y="1265371"/>
            <a:ext cx="1616075" cy="1423988"/>
          </a:xfrm>
          <a:prstGeom prst="round2DiagRect">
            <a:avLst/>
          </a:prstGeom>
        </p:spPr>
        <p:txBody>
          <a:bodyPr/>
          <a:lstStyle>
            <a:lvl1pPr>
              <a:defRPr/>
            </a:lvl1pPr>
          </a:lstStyle>
          <a:p>
            <a:r>
              <a:rPr lang="en-US"/>
              <a:t>Click icon to add picture</a:t>
            </a:r>
            <a:endParaRPr lang="it-IT"/>
          </a:p>
        </p:txBody>
      </p:sp>
      <p:sp>
        <p:nvSpPr>
          <p:cNvPr id="27" name="Segnaposto immagine 9">
            <a:extLst>
              <a:ext uri="{FF2B5EF4-FFF2-40B4-BE49-F238E27FC236}">
                <a16:creationId xmlns:a16="http://schemas.microsoft.com/office/drawing/2014/main" id="{EE90F4EB-4B04-4F5F-B919-B40C2BED3E30}"/>
              </a:ext>
            </a:extLst>
          </p:cNvPr>
          <p:cNvSpPr>
            <a:spLocks noGrp="1"/>
          </p:cNvSpPr>
          <p:nvPr>
            <p:ph type="pic" sz="quarter" idx="26"/>
          </p:nvPr>
        </p:nvSpPr>
        <p:spPr>
          <a:xfrm>
            <a:off x="4695158" y="1265371"/>
            <a:ext cx="1616075" cy="1423988"/>
          </a:xfrm>
          <a:prstGeom prst="round2DiagRect">
            <a:avLst/>
          </a:prstGeom>
        </p:spPr>
        <p:txBody>
          <a:bodyPr/>
          <a:lstStyle>
            <a:lvl1pPr>
              <a:defRPr/>
            </a:lvl1pPr>
          </a:lstStyle>
          <a:p>
            <a:r>
              <a:rPr lang="en-US"/>
              <a:t>Click icon to add picture</a:t>
            </a:r>
            <a:endParaRPr lang="it-IT"/>
          </a:p>
        </p:txBody>
      </p:sp>
      <p:sp>
        <p:nvSpPr>
          <p:cNvPr id="28" name="Segnaposto immagine 9">
            <a:extLst>
              <a:ext uri="{FF2B5EF4-FFF2-40B4-BE49-F238E27FC236}">
                <a16:creationId xmlns:a16="http://schemas.microsoft.com/office/drawing/2014/main" id="{9BC700BA-5C07-4B28-8B08-4D1474EE51D3}"/>
              </a:ext>
            </a:extLst>
          </p:cNvPr>
          <p:cNvSpPr>
            <a:spLocks noGrp="1"/>
          </p:cNvSpPr>
          <p:nvPr>
            <p:ph type="pic" sz="quarter" idx="27"/>
          </p:nvPr>
        </p:nvSpPr>
        <p:spPr>
          <a:xfrm>
            <a:off x="6916738" y="1265371"/>
            <a:ext cx="1616075" cy="1423988"/>
          </a:xfrm>
          <a:prstGeom prst="round2DiagRect">
            <a:avLst/>
          </a:prstGeom>
        </p:spPr>
        <p:txBody>
          <a:bodyPr/>
          <a:lstStyle>
            <a:lvl1pPr>
              <a:defRPr/>
            </a:lvl1pPr>
          </a:lstStyle>
          <a:p>
            <a:r>
              <a:rPr lang="en-US"/>
              <a:t>Click icon to add picture</a:t>
            </a:r>
            <a:endParaRPr lang="it-IT"/>
          </a:p>
        </p:txBody>
      </p:sp>
      <p:sp>
        <p:nvSpPr>
          <p:cNvPr id="21" name="Text Placeholder 4">
            <a:extLst>
              <a:ext uri="{FF2B5EF4-FFF2-40B4-BE49-F238E27FC236}">
                <a16:creationId xmlns:a16="http://schemas.microsoft.com/office/drawing/2014/main" id="{A60112DC-4906-4145-9669-C7CAF1EEC1F8}"/>
              </a:ext>
            </a:extLst>
          </p:cNvPr>
          <p:cNvSpPr>
            <a:spLocks noGrp="1"/>
          </p:cNvSpPr>
          <p:nvPr>
            <p:ph type="body" sz="quarter" idx="20" hasCustomPrompt="1"/>
          </p:nvPr>
        </p:nvSpPr>
        <p:spPr>
          <a:xfrm>
            <a:off x="8712000" y="610088"/>
            <a:ext cx="180000" cy="180000"/>
          </a:xfrm>
          <a:prstGeom prst="ellipse">
            <a:avLst/>
          </a:prstGeom>
          <a:solidFill>
            <a:schemeClr val="bg2"/>
          </a:solidFill>
          <a:ln>
            <a:noFill/>
          </a:ln>
        </p:spPr>
        <p:txBody>
          <a:bodyPr anchor="ctr"/>
          <a:lstStyle>
            <a:lvl1pPr algn="ctr">
              <a:defRPr sz="800" b="1">
                <a:solidFill>
                  <a:schemeClr val="tx2"/>
                </a:solidFill>
              </a:defRPr>
            </a:lvl1pPr>
            <a:lvl2pPr>
              <a:defRPr sz="800"/>
            </a:lvl2pPr>
            <a:lvl3pPr>
              <a:defRPr sz="800"/>
            </a:lvl3pPr>
            <a:lvl4pPr>
              <a:defRPr sz="800"/>
            </a:lvl4pPr>
            <a:lvl5pPr>
              <a:defRPr sz="800"/>
            </a:lvl5pPr>
          </a:lstStyle>
          <a:p>
            <a:pPr lvl="0"/>
            <a:r>
              <a:rPr lang="en-GB" noProof="0"/>
              <a:t>#</a:t>
            </a:r>
          </a:p>
        </p:txBody>
      </p:sp>
      <p:sp>
        <p:nvSpPr>
          <p:cNvPr id="22" name="Text Placeholder 4">
            <a:extLst>
              <a:ext uri="{FF2B5EF4-FFF2-40B4-BE49-F238E27FC236}">
                <a16:creationId xmlns:a16="http://schemas.microsoft.com/office/drawing/2014/main" id="{9382E47A-41FD-FC4F-8AB8-B7A156710749}"/>
              </a:ext>
            </a:extLst>
          </p:cNvPr>
          <p:cNvSpPr>
            <a:spLocks noGrp="1"/>
          </p:cNvSpPr>
          <p:nvPr>
            <p:ph type="body" sz="quarter" idx="21" hasCustomPrompt="1"/>
          </p:nvPr>
        </p:nvSpPr>
        <p:spPr>
          <a:xfrm>
            <a:off x="8471484" y="608600"/>
            <a:ext cx="180000" cy="180000"/>
          </a:xfrm>
          <a:prstGeom prst="ellipse">
            <a:avLst/>
          </a:prstGeom>
          <a:solidFill>
            <a:schemeClr val="bg2"/>
          </a:solidFill>
          <a:ln>
            <a:noFill/>
          </a:ln>
        </p:spPr>
        <p:txBody>
          <a:bodyPr anchor="ctr"/>
          <a:lstStyle>
            <a:lvl1pPr algn="ctr">
              <a:defRPr sz="800" b="1">
                <a:solidFill>
                  <a:schemeClr val="tx2"/>
                </a:solidFill>
              </a:defRPr>
            </a:lvl1pPr>
            <a:lvl2pPr>
              <a:defRPr sz="800"/>
            </a:lvl2pPr>
            <a:lvl3pPr>
              <a:defRPr sz="800"/>
            </a:lvl3pPr>
            <a:lvl4pPr>
              <a:defRPr sz="800"/>
            </a:lvl4pPr>
            <a:lvl5pPr>
              <a:defRPr sz="800"/>
            </a:lvl5pPr>
          </a:lstStyle>
          <a:p>
            <a:pPr lvl="0"/>
            <a:r>
              <a:rPr lang="en-GB" noProof="0"/>
              <a:t>#</a:t>
            </a:r>
          </a:p>
        </p:txBody>
      </p:sp>
      <p:sp>
        <p:nvSpPr>
          <p:cNvPr id="23" name="Text Placeholder 4">
            <a:extLst>
              <a:ext uri="{FF2B5EF4-FFF2-40B4-BE49-F238E27FC236}">
                <a16:creationId xmlns:a16="http://schemas.microsoft.com/office/drawing/2014/main" id="{1CA04D59-E625-B84A-8CB8-A15607A90580}"/>
              </a:ext>
            </a:extLst>
          </p:cNvPr>
          <p:cNvSpPr>
            <a:spLocks noGrp="1"/>
          </p:cNvSpPr>
          <p:nvPr>
            <p:ph type="body" sz="quarter" idx="22" hasCustomPrompt="1"/>
          </p:nvPr>
        </p:nvSpPr>
        <p:spPr>
          <a:xfrm>
            <a:off x="8230969" y="610088"/>
            <a:ext cx="180000" cy="180000"/>
          </a:xfrm>
          <a:prstGeom prst="ellipse">
            <a:avLst/>
          </a:prstGeom>
          <a:solidFill>
            <a:schemeClr val="bg2"/>
          </a:solidFill>
          <a:ln>
            <a:noFill/>
          </a:ln>
        </p:spPr>
        <p:txBody>
          <a:bodyPr anchor="ctr"/>
          <a:lstStyle>
            <a:lvl1pPr algn="ctr">
              <a:defRPr sz="800" b="1">
                <a:solidFill>
                  <a:schemeClr val="tx2"/>
                </a:solidFill>
              </a:defRPr>
            </a:lvl1pPr>
            <a:lvl2pPr>
              <a:defRPr sz="800"/>
            </a:lvl2pPr>
            <a:lvl3pPr>
              <a:defRPr sz="800"/>
            </a:lvl3pPr>
            <a:lvl4pPr>
              <a:defRPr sz="800"/>
            </a:lvl4pPr>
            <a:lvl5pPr>
              <a:defRPr sz="800"/>
            </a:lvl5pPr>
          </a:lstStyle>
          <a:p>
            <a:pPr lvl="0"/>
            <a:r>
              <a:rPr lang="en-GB" noProof="0"/>
              <a:t>#</a:t>
            </a:r>
          </a:p>
        </p:txBody>
      </p:sp>
      <p:sp>
        <p:nvSpPr>
          <p:cNvPr id="24" name="Text Placeholder 4">
            <a:extLst>
              <a:ext uri="{FF2B5EF4-FFF2-40B4-BE49-F238E27FC236}">
                <a16:creationId xmlns:a16="http://schemas.microsoft.com/office/drawing/2014/main" id="{A90BFCEF-1EED-2044-B6D0-70B6026A9F32}"/>
              </a:ext>
            </a:extLst>
          </p:cNvPr>
          <p:cNvSpPr>
            <a:spLocks noGrp="1"/>
          </p:cNvSpPr>
          <p:nvPr>
            <p:ph type="body" sz="quarter" idx="23" hasCustomPrompt="1"/>
          </p:nvPr>
        </p:nvSpPr>
        <p:spPr>
          <a:xfrm>
            <a:off x="7749939" y="608600"/>
            <a:ext cx="180000" cy="180000"/>
          </a:xfrm>
          <a:prstGeom prst="ellipse">
            <a:avLst/>
          </a:prstGeom>
          <a:solidFill>
            <a:schemeClr val="bg2"/>
          </a:solidFill>
          <a:ln>
            <a:noFill/>
          </a:ln>
        </p:spPr>
        <p:txBody>
          <a:bodyPr anchor="ctr"/>
          <a:lstStyle>
            <a:lvl1pPr algn="ctr">
              <a:defRPr sz="800" b="1">
                <a:solidFill>
                  <a:schemeClr val="tx2"/>
                </a:solidFill>
              </a:defRPr>
            </a:lvl1pPr>
            <a:lvl2pPr>
              <a:defRPr sz="800"/>
            </a:lvl2pPr>
            <a:lvl3pPr>
              <a:defRPr sz="800"/>
            </a:lvl3pPr>
            <a:lvl4pPr>
              <a:defRPr sz="800"/>
            </a:lvl4pPr>
            <a:lvl5pPr>
              <a:defRPr sz="800"/>
            </a:lvl5pPr>
          </a:lstStyle>
          <a:p>
            <a:pPr lvl="0"/>
            <a:r>
              <a:rPr lang="en-GB" noProof="0"/>
              <a:t>#</a:t>
            </a:r>
          </a:p>
        </p:txBody>
      </p:sp>
      <p:sp>
        <p:nvSpPr>
          <p:cNvPr id="29" name="Text Placeholder 4">
            <a:extLst>
              <a:ext uri="{FF2B5EF4-FFF2-40B4-BE49-F238E27FC236}">
                <a16:creationId xmlns:a16="http://schemas.microsoft.com/office/drawing/2014/main" id="{F6EB534E-153D-9E42-834A-A9F3ECF2B166}"/>
              </a:ext>
            </a:extLst>
          </p:cNvPr>
          <p:cNvSpPr>
            <a:spLocks noGrp="1"/>
          </p:cNvSpPr>
          <p:nvPr>
            <p:ph type="body" sz="quarter" idx="24" hasCustomPrompt="1"/>
          </p:nvPr>
        </p:nvSpPr>
        <p:spPr>
          <a:xfrm>
            <a:off x="7990454" y="608600"/>
            <a:ext cx="180000" cy="180000"/>
          </a:xfrm>
          <a:prstGeom prst="ellipse">
            <a:avLst/>
          </a:prstGeom>
          <a:solidFill>
            <a:schemeClr val="bg2"/>
          </a:solidFill>
          <a:ln>
            <a:noFill/>
          </a:ln>
        </p:spPr>
        <p:txBody>
          <a:bodyPr anchor="ctr"/>
          <a:lstStyle>
            <a:lvl1pPr algn="ctr">
              <a:defRPr sz="800" b="1">
                <a:solidFill>
                  <a:schemeClr val="tx2"/>
                </a:solidFill>
              </a:defRPr>
            </a:lvl1pPr>
            <a:lvl2pPr>
              <a:defRPr sz="800"/>
            </a:lvl2pPr>
            <a:lvl3pPr>
              <a:defRPr sz="800"/>
            </a:lvl3pPr>
            <a:lvl4pPr>
              <a:defRPr sz="800"/>
            </a:lvl4pPr>
            <a:lvl5pPr>
              <a:defRPr sz="800"/>
            </a:lvl5pPr>
          </a:lstStyle>
          <a:p>
            <a:pPr lvl="0"/>
            <a:r>
              <a:rPr lang="en-GB" noProof="0"/>
              <a:t>#</a:t>
            </a:r>
          </a:p>
        </p:txBody>
      </p:sp>
      <p:sp>
        <p:nvSpPr>
          <p:cNvPr id="17" name="SlideNumber">
            <a:extLst>
              <a:ext uri="{FF2B5EF4-FFF2-40B4-BE49-F238E27FC236}">
                <a16:creationId xmlns:a16="http://schemas.microsoft.com/office/drawing/2014/main" id="{7E817426-EF31-4796-B9F3-F58197C964C1}"/>
              </a:ext>
            </a:extLst>
          </p:cNvPr>
          <p:cNvSpPr txBox="1">
            <a:spLocks/>
          </p:cNvSpPr>
          <p:nvPr userDrawn="1"/>
        </p:nvSpPr>
        <p:spPr>
          <a:xfrm>
            <a:off x="252000" y="4854900"/>
            <a:ext cx="270000" cy="124650"/>
          </a:xfrm>
          <a:prstGeom prst="rect">
            <a:avLst/>
          </a:prstGeom>
          <a:noFill/>
        </p:spPr>
        <p:txBody>
          <a:bodyPr wrap="square" lIns="0" tIns="0" rIns="0" bIns="0" rtlCol="0">
            <a:spAutoFit/>
          </a:bodyPr>
          <a:lstStyle>
            <a:defPPr>
              <a:defRPr lang="en-US"/>
            </a:defPPr>
            <a:lvl1pPr>
              <a:lnSpc>
                <a:spcPct val="90000"/>
              </a:lnSpc>
              <a:defRPr sz="800" b="1" i="0">
                <a:solidFill>
                  <a:schemeClr val="accent1"/>
                </a:solidFill>
                <a:effectLst/>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lvl="0"/>
            <a:fld id="{9E8169F0-646E-455B-AF5A-6D6C02EAEAF6}" type="slidenum">
              <a:rPr lang="en-GB" sz="900" noProof="1" smtClean="0">
                <a:solidFill>
                  <a:schemeClr val="tx2"/>
                </a:solidFill>
                <a:latin typeface="UniCredit (Body)"/>
              </a:rPr>
              <a:pPr lvl="0"/>
              <a:t>‹N›</a:t>
            </a:fld>
            <a:endParaRPr lang="en-GB" sz="900" noProof="1">
              <a:solidFill>
                <a:schemeClr val="tx2"/>
              </a:solidFill>
              <a:latin typeface="UniCredit (Body)"/>
            </a:endParaRPr>
          </a:p>
        </p:txBody>
      </p:sp>
    </p:spTree>
    <p:extLst>
      <p:ext uri="{BB962C8B-B14F-4D97-AF65-F5344CB8AC3E}">
        <p14:creationId xmlns:p14="http://schemas.microsoft.com/office/powerpoint/2010/main" val="1486753736"/>
      </p:ext>
    </p:extLst>
  </p:cSld>
  <p:clrMapOvr>
    <a:masterClrMapping/>
  </p:clrMapOvr>
  <p:extLst>
    <p:ext uri="{DCECCB84-F9BA-43D5-87BE-67443E8EF086}">
      <p15:sldGuideLst xmlns:p15="http://schemas.microsoft.com/office/powerpoint/2012/main">
        <p15:guide id="4" orient="horz" pos="3117" userDrawn="1">
          <p15:clr>
            <a:srgbClr val="FBAE40"/>
          </p15:clr>
        </p15:guide>
        <p15:guide id="5" pos="2880" userDrawn="1">
          <p15:clr>
            <a:srgbClr val="FBAE40"/>
          </p15:clr>
        </p15:guide>
        <p15:guide id="6" orient="horz" pos="2949" userDrawn="1">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Contact Page">
    <p:spTree>
      <p:nvGrpSpPr>
        <p:cNvPr id="1" name=""/>
        <p:cNvGrpSpPr/>
        <p:nvPr/>
      </p:nvGrpSpPr>
      <p:grpSpPr>
        <a:xfrm>
          <a:off x="0" y="0"/>
          <a:ext cx="0" cy="0"/>
          <a:chOff x="0" y="0"/>
          <a:chExt cx="0" cy="0"/>
        </a:xfrm>
      </p:grpSpPr>
      <p:sp>
        <p:nvSpPr>
          <p:cNvPr id="16" name="SlideNumber">
            <a:extLst>
              <a:ext uri="{FF2B5EF4-FFF2-40B4-BE49-F238E27FC236}">
                <a16:creationId xmlns:a16="http://schemas.microsoft.com/office/drawing/2014/main" id="{AC142F3A-5120-BF4D-AD2C-77CD585B70D1}"/>
              </a:ext>
            </a:extLst>
          </p:cNvPr>
          <p:cNvSpPr txBox="1">
            <a:spLocks/>
          </p:cNvSpPr>
          <p:nvPr/>
        </p:nvSpPr>
        <p:spPr>
          <a:xfrm>
            <a:off x="252000" y="4854900"/>
            <a:ext cx="270000" cy="124650"/>
          </a:xfrm>
          <a:prstGeom prst="rect">
            <a:avLst/>
          </a:prstGeom>
          <a:noFill/>
        </p:spPr>
        <p:txBody>
          <a:bodyPr wrap="square" lIns="0" tIns="0" rIns="0" bIns="0" rtlCol="0">
            <a:spAutoFit/>
          </a:bodyPr>
          <a:lstStyle>
            <a:defPPr>
              <a:defRPr lang="en-US"/>
            </a:defPPr>
            <a:lvl1pPr>
              <a:lnSpc>
                <a:spcPct val="90000"/>
              </a:lnSpc>
              <a:defRPr sz="800" b="1" i="0">
                <a:solidFill>
                  <a:schemeClr val="accent1"/>
                </a:solidFill>
                <a:effectLst/>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lvl="0"/>
            <a:fld id="{9E8169F0-646E-455B-AF5A-6D6C02EAEAF6}" type="slidenum">
              <a:rPr lang="en-GB" sz="900" noProof="1" smtClean="0">
                <a:solidFill>
                  <a:schemeClr val="tx2"/>
                </a:solidFill>
                <a:latin typeface="UniCredit (Body)"/>
              </a:rPr>
              <a:pPr lvl="0"/>
              <a:t>‹N›</a:t>
            </a:fld>
            <a:endParaRPr lang="en-GB" sz="900" noProof="1">
              <a:solidFill>
                <a:schemeClr val="tx2"/>
              </a:solidFill>
              <a:latin typeface="UniCredit (Body)"/>
            </a:endParaRPr>
          </a:p>
        </p:txBody>
      </p:sp>
      <p:sp>
        <p:nvSpPr>
          <p:cNvPr id="27" name="Text Placeholder 6">
            <a:extLst>
              <a:ext uri="{FF2B5EF4-FFF2-40B4-BE49-F238E27FC236}">
                <a16:creationId xmlns:a16="http://schemas.microsoft.com/office/drawing/2014/main" id="{337A0785-3155-2447-868B-EB4B4565CB42}"/>
              </a:ext>
            </a:extLst>
          </p:cNvPr>
          <p:cNvSpPr>
            <a:spLocks noGrp="1"/>
          </p:cNvSpPr>
          <p:nvPr>
            <p:ph type="body" sz="quarter" idx="15" hasCustomPrompt="1"/>
          </p:nvPr>
        </p:nvSpPr>
        <p:spPr>
          <a:xfrm>
            <a:off x="252001" y="4371074"/>
            <a:ext cx="7148108" cy="336636"/>
          </a:xfrm>
        </p:spPr>
        <p:txBody>
          <a:bodyPr anchor="b">
            <a:noAutofit/>
          </a:bodyPr>
          <a:lstStyle>
            <a:lvl1pPr marL="357188" indent="-357188">
              <a:spcBef>
                <a:spcPts val="0"/>
              </a:spcBef>
              <a:spcAft>
                <a:spcPts val="0"/>
              </a:spcAft>
              <a:buNone/>
              <a:tabLst/>
              <a:defRPr sz="900">
                <a:solidFill>
                  <a:schemeClr val="tx2"/>
                </a:solidFill>
              </a:defRPr>
            </a:lvl1pPr>
            <a:lvl2pPr>
              <a:defRPr sz="800"/>
            </a:lvl2pPr>
            <a:lvl3pPr>
              <a:defRPr sz="800"/>
            </a:lvl3pPr>
            <a:lvl4pPr>
              <a:defRPr sz="800"/>
            </a:lvl4pPr>
            <a:lvl5pPr>
              <a:defRPr sz="800"/>
            </a:lvl5pPr>
          </a:lstStyle>
          <a:p>
            <a:pPr lvl="0"/>
            <a:r>
              <a:rPr lang="en-GB"/>
              <a:t>Source:	XYZ</a:t>
            </a:r>
          </a:p>
          <a:p>
            <a:pPr lvl="0"/>
            <a:r>
              <a:rPr lang="en-US"/>
              <a:t>Notes:	(1) XYZ</a:t>
            </a:r>
          </a:p>
        </p:txBody>
      </p:sp>
      <p:pic>
        <p:nvPicPr>
          <p:cNvPr id="13" name="Picture 12" descr="A picture containing blur&#10;&#10;Description automatically generated">
            <a:extLst>
              <a:ext uri="{FF2B5EF4-FFF2-40B4-BE49-F238E27FC236}">
                <a16:creationId xmlns:a16="http://schemas.microsoft.com/office/drawing/2014/main" id="{999B3DB8-64CF-3A46-ACAC-B64DE8BB6CB9}"/>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r="-1"/>
          <a:stretch/>
        </p:blipFill>
        <p:spPr>
          <a:xfrm>
            <a:off x="0" y="0"/>
            <a:ext cx="9144000" cy="4371074"/>
          </a:xfrm>
          <a:prstGeom prst="rect">
            <a:avLst/>
          </a:prstGeom>
        </p:spPr>
      </p:pic>
      <p:sp>
        <p:nvSpPr>
          <p:cNvPr id="2" name="Title 1">
            <a:extLst>
              <a:ext uri="{FF2B5EF4-FFF2-40B4-BE49-F238E27FC236}">
                <a16:creationId xmlns:a16="http://schemas.microsoft.com/office/drawing/2014/main" id="{7AE680E2-0B8C-472D-BCD0-06746D7C3640}"/>
              </a:ext>
            </a:extLst>
          </p:cNvPr>
          <p:cNvSpPr>
            <a:spLocks noGrp="1"/>
          </p:cNvSpPr>
          <p:nvPr>
            <p:ph type="title"/>
          </p:nvPr>
        </p:nvSpPr>
        <p:spPr>
          <a:xfrm>
            <a:off x="252000" y="357741"/>
            <a:ext cx="8280813" cy="303453"/>
          </a:xfrm>
        </p:spPr>
        <p:txBody>
          <a:bodyPr/>
          <a:lstStyle>
            <a:lvl1pPr>
              <a:defRPr/>
            </a:lvl1pPr>
          </a:lstStyle>
          <a:p>
            <a:r>
              <a:rPr lang="en-US"/>
              <a:t>Click to edit Master title style</a:t>
            </a:r>
            <a:endParaRPr lang="en-GB"/>
          </a:p>
        </p:txBody>
      </p:sp>
      <p:sp>
        <p:nvSpPr>
          <p:cNvPr id="9" name="Text Placeholder 8">
            <a:extLst>
              <a:ext uri="{FF2B5EF4-FFF2-40B4-BE49-F238E27FC236}">
                <a16:creationId xmlns:a16="http://schemas.microsoft.com/office/drawing/2014/main" id="{631B9852-F789-4C1D-A281-C4E889693FA1}"/>
              </a:ext>
            </a:extLst>
          </p:cNvPr>
          <p:cNvSpPr>
            <a:spLocks noGrp="1"/>
          </p:cNvSpPr>
          <p:nvPr>
            <p:ph type="body" sz="quarter" idx="11" hasCustomPrompt="1"/>
          </p:nvPr>
        </p:nvSpPr>
        <p:spPr>
          <a:xfrm>
            <a:off x="252001" y="1080000"/>
            <a:ext cx="1403454" cy="1143162"/>
          </a:xfrm>
        </p:spPr>
        <p:txBody>
          <a:bodyPr/>
          <a:lstStyle>
            <a:lvl1pPr marL="12700" indent="0">
              <a:spcAft>
                <a:spcPts val="1200"/>
              </a:spcAft>
              <a:tabLst/>
              <a:defRPr sz="1100" b="1">
                <a:solidFill>
                  <a:schemeClr val="bg1"/>
                </a:solidFill>
              </a:defRPr>
            </a:lvl1pPr>
            <a:lvl2pPr marL="12700" indent="0">
              <a:spcBef>
                <a:spcPts val="0"/>
              </a:spcBef>
              <a:spcAft>
                <a:spcPts val="600"/>
              </a:spcAft>
              <a:tabLst/>
              <a:defRPr lang="en-GB" sz="1100" b="0" kern="1200" baseline="0" noProof="0" dirty="0">
                <a:solidFill>
                  <a:schemeClr val="bg1"/>
                </a:solidFill>
                <a:latin typeface="UniCredit (Body)"/>
                <a:ea typeface="+mn-ea"/>
                <a:cs typeface="Arial" panose="020B0604020202020204" pitchFamily="34" charset="0"/>
              </a:defRPr>
            </a:lvl2pPr>
            <a:lvl3pPr marL="446088" indent="-433388">
              <a:spcBef>
                <a:spcPts val="600"/>
              </a:spcBef>
              <a:tabLst/>
              <a:defRPr sz="1100">
                <a:solidFill>
                  <a:schemeClr val="bg1"/>
                </a:solidFill>
              </a:defRPr>
            </a:lvl3pPr>
            <a:lvl4pPr>
              <a:defRPr>
                <a:solidFill>
                  <a:schemeClr val="bg1"/>
                </a:solidFill>
              </a:defRPr>
            </a:lvl4pPr>
            <a:lvl5pPr>
              <a:defRPr>
                <a:solidFill>
                  <a:schemeClr val="bg1"/>
                </a:solidFill>
              </a:defRPr>
            </a:lvl5pPr>
          </a:lstStyle>
          <a:p>
            <a:pPr lvl="0"/>
            <a:r>
              <a:rPr lang="en-GB" noProof="0"/>
              <a:t>&lt;Name/Office&gt;</a:t>
            </a:r>
          </a:p>
          <a:p>
            <a:pPr marL="12700" marR="0" lvl="1" indent="0" algn="l" defTabSz="342875" rtl="0" eaLnBrk="1" fontAlgn="auto" latinLnBrk="0" hangingPunct="1">
              <a:lnSpc>
                <a:spcPct val="90000"/>
              </a:lnSpc>
              <a:spcBef>
                <a:spcPts val="0"/>
              </a:spcBef>
              <a:spcAft>
                <a:spcPts val="0"/>
              </a:spcAft>
              <a:buClr>
                <a:srgbClr val="E1061C"/>
              </a:buClr>
              <a:buSzTx/>
              <a:buFont typeface="Arial"/>
              <a:buNone/>
              <a:tabLst/>
            </a:pPr>
            <a:r>
              <a:rPr lang="en-GB" noProof="0"/>
              <a:t>&lt;Address&gt;</a:t>
            </a:r>
          </a:p>
          <a:p>
            <a:pPr lvl="2"/>
            <a:r>
              <a:rPr lang="en-GB" noProof="0"/>
              <a:t>&lt;Phone/Email&gt;</a:t>
            </a:r>
          </a:p>
        </p:txBody>
      </p:sp>
      <p:sp>
        <p:nvSpPr>
          <p:cNvPr id="11" name="Text Placeholder 8">
            <a:extLst>
              <a:ext uri="{FF2B5EF4-FFF2-40B4-BE49-F238E27FC236}">
                <a16:creationId xmlns:a16="http://schemas.microsoft.com/office/drawing/2014/main" id="{05DCC7CD-5AA1-4339-A82E-A9541664EDCC}"/>
              </a:ext>
            </a:extLst>
          </p:cNvPr>
          <p:cNvSpPr>
            <a:spLocks noGrp="1"/>
          </p:cNvSpPr>
          <p:nvPr>
            <p:ph type="body" sz="quarter" idx="16" hasCustomPrompt="1"/>
          </p:nvPr>
        </p:nvSpPr>
        <p:spPr>
          <a:xfrm>
            <a:off x="2268229" y="1080000"/>
            <a:ext cx="1403454" cy="1143162"/>
          </a:xfrm>
        </p:spPr>
        <p:txBody>
          <a:bodyPr vert="horz" lIns="0" tIns="0" rIns="0" bIns="0" rtlCol="0">
            <a:noAutofit/>
          </a:bodyPr>
          <a:lstStyle>
            <a:lvl1pPr>
              <a:defRPr lang="en-GB" sz="1100" b="1" noProof="0" dirty="0" smtClean="0">
                <a:solidFill>
                  <a:schemeClr val="bg1"/>
                </a:solidFill>
              </a:defRPr>
            </a:lvl1pPr>
            <a:lvl2pPr>
              <a:defRPr lang="en-GB" sz="1100" b="0" noProof="0" dirty="0" smtClean="0">
                <a:solidFill>
                  <a:schemeClr val="bg1"/>
                </a:solidFill>
              </a:defRPr>
            </a:lvl2pPr>
            <a:lvl3pPr>
              <a:defRPr lang="en-GB" sz="1100" noProof="0" dirty="0">
                <a:solidFill>
                  <a:schemeClr val="bg1"/>
                </a:solidFill>
              </a:defRPr>
            </a:lvl3pPr>
          </a:lstStyle>
          <a:p>
            <a:pPr marL="12700" lvl="0">
              <a:spcAft>
                <a:spcPts val="1200"/>
              </a:spcAft>
            </a:pPr>
            <a:r>
              <a:rPr lang="en-GB" noProof="0"/>
              <a:t>&lt;Name/Office&gt;</a:t>
            </a:r>
          </a:p>
          <a:p>
            <a:pPr marL="12700" lvl="1">
              <a:spcAft>
                <a:spcPts val="0"/>
              </a:spcAft>
            </a:pPr>
            <a:r>
              <a:rPr lang="en-GB" noProof="0"/>
              <a:t>&lt;Address&gt;</a:t>
            </a:r>
          </a:p>
          <a:p>
            <a:pPr marL="446088" lvl="2" indent="-433388">
              <a:spcBef>
                <a:spcPts val="600"/>
              </a:spcBef>
            </a:pPr>
            <a:r>
              <a:rPr lang="en-GB" noProof="0"/>
              <a:t>&lt;Phone/Email&gt;</a:t>
            </a:r>
          </a:p>
        </p:txBody>
      </p:sp>
      <p:sp>
        <p:nvSpPr>
          <p:cNvPr id="12" name="Text Placeholder 8">
            <a:extLst>
              <a:ext uri="{FF2B5EF4-FFF2-40B4-BE49-F238E27FC236}">
                <a16:creationId xmlns:a16="http://schemas.microsoft.com/office/drawing/2014/main" id="{061E485E-469B-45F1-A875-619C7BCD5D04}"/>
              </a:ext>
            </a:extLst>
          </p:cNvPr>
          <p:cNvSpPr>
            <a:spLocks noGrp="1"/>
          </p:cNvSpPr>
          <p:nvPr>
            <p:ph type="body" sz="quarter" idx="17" hasCustomPrompt="1"/>
          </p:nvPr>
        </p:nvSpPr>
        <p:spPr>
          <a:xfrm>
            <a:off x="4284457" y="1080000"/>
            <a:ext cx="1403454" cy="1143162"/>
          </a:xfrm>
        </p:spPr>
        <p:txBody>
          <a:bodyPr vert="horz" lIns="0" tIns="0" rIns="0" bIns="0" rtlCol="0">
            <a:noAutofit/>
          </a:bodyPr>
          <a:lstStyle>
            <a:lvl1pPr>
              <a:defRPr lang="en-GB" sz="1100" b="1" noProof="0" dirty="0" smtClean="0">
                <a:solidFill>
                  <a:schemeClr val="bg1"/>
                </a:solidFill>
              </a:defRPr>
            </a:lvl1pPr>
            <a:lvl2pPr>
              <a:defRPr lang="en-GB" sz="1100" b="0" noProof="0" dirty="0">
                <a:solidFill>
                  <a:schemeClr val="bg1"/>
                </a:solidFill>
              </a:defRPr>
            </a:lvl2pPr>
            <a:lvl3pPr>
              <a:defRPr lang="en-GB" sz="1100" noProof="0" dirty="0">
                <a:solidFill>
                  <a:schemeClr val="bg1"/>
                </a:solidFill>
              </a:defRPr>
            </a:lvl3pPr>
          </a:lstStyle>
          <a:p>
            <a:pPr marL="12700" lvl="0">
              <a:spcAft>
                <a:spcPts val="1200"/>
              </a:spcAft>
            </a:pPr>
            <a:r>
              <a:rPr lang="en-GB" noProof="0"/>
              <a:t>&lt;Name/Office&gt;</a:t>
            </a:r>
          </a:p>
          <a:p>
            <a:pPr marL="12700" lvl="1">
              <a:spcAft>
                <a:spcPts val="0"/>
              </a:spcAft>
            </a:pPr>
            <a:r>
              <a:rPr lang="en-GB" noProof="0"/>
              <a:t>&lt;Address&gt;</a:t>
            </a:r>
          </a:p>
          <a:p>
            <a:pPr marL="446088" lvl="2" indent="-433388">
              <a:spcBef>
                <a:spcPts val="600"/>
              </a:spcBef>
            </a:pPr>
            <a:r>
              <a:rPr lang="en-GB" noProof="0"/>
              <a:t>&lt;Phone/Email&gt;</a:t>
            </a:r>
          </a:p>
        </p:txBody>
      </p:sp>
      <p:sp>
        <p:nvSpPr>
          <p:cNvPr id="14" name="Text Placeholder 8">
            <a:extLst>
              <a:ext uri="{FF2B5EF4-FFF2-40B4-BE49-F238E27FC236}">
                <a16:creationId xmlns:a16="http://schemas.microsoft.com/office/drawing/2014/main" id="{D8637B47-BE7A-41D9-856A-F2461468116B}"/>
              </a:ext>
            </a:extLst>
          </p:cNvPr>
          <p:cNvSpPr>
            <a:spLocks noGrp="1"/>
          </p:cNvSpPr>
          <p:nvPr>
            <p:ph type="body" sz="quarter" idx="18" hasCustomPrompt="1"/>
          </p:nvPr>
        </p:nvSpPr>
        <p:spPr>
          <a:xfrm>
            <a:off x="6300684" y="1080000"/>
            <a:ext cx="1403454" cy="1143162"/>
          </a:xfrm>
        </p:spPr>
        <p:txBody>
          <a:bodyPr vert="horz" lIns="0" tIns="0" rIns="0" bIns="0" rtlCol="0">
            <a:noAutofit/>
          </a:bodyPr>
          <a:lstStyle>
            <a:lvl1pPr>
              <a:defRPr lang="en-GB" sz="1100" b="1" noProof="0" dirty="0" smtClean="0">
                <a:solidFill>
                  <a:schemeClr val="bg1"/>
                </a:solidFill>
              </a:defRPr>
            </a:lvl1pPr>
            <a:lvl2pPr>
              <a:defRPr lang="en-GB" sz="1100" b="0" noProof="0" dirty="0">
                <a:solidFill>
                  <a:schemeClr val="bg1"/>
                </a:solidFill>
              </a:defRPr>
            </a:lvl2pPr>
            <a:lvl3pPr>
              <a:defRPr lang="en-GB" sz="1100" noProof="0" dirty="0">
                <a:solidFill>
                  <a:schemeClr val="bg1"/>
                </a:solidFill>
              </a:defRPr>
            </a:lvl3pPr>
          </a:lstStyle>
          <a:p>
            <a:pPr marL="12700" lvl="0">
              <a:spcAft>
                <a:spcPts val="1200"/>
              </a:spcAft>
            </a:pPr>
            <a:r>
              <a:rPr lang="en-GB" noProof="0"/>
              <a:t>&lt;Name/Office&gt;</a:t>
            </a:r>
          </a:p>
          <a:p>
            <a:pPr marL="12700" lvl="1">
              <a:spcAft>
                <a:spcPts val="0"/>
              </a:spcAft>
            </a:pPr>
            <a:r>
              <a:rPr lang="en-GB" noProof="0"/>
              <a:t>&lt;Address&gt;</a:t>
            </a:r>
          </a:p>
          <a:p>
            <a:pPr marL="446088" lvl="2" indent="-433388">
              <a:spcBef>
                <a:spcPts val="600"/>
              </a:spcBef>
            </a:pPr>
            <a:r>
              <a:rPr lang="en-GB" noProof="0"/>
              <a:t>&lt;Phone/Email&gt;</a:t>
            </a:r>
          </a:p>
        </p:txBody>
      </p:sp>
      <p:sp>
        <p:nvSpPr>
          <p:cNvPr id="18" name="Text Placeholder 8">
            <a:extLst>
              <a:ext uri="{FF2B5EF4-FFF2-40B4-BE49-F238E27FC236}">
                <a16:creationId xmlns:a16="http://schemas.microsoft.com/office/drawing/2014/main" id="{D1287E9F-A579-4D42-8040-21F2015C16FD}"/>
              </a:ext>
            </a:extLst>
          </p:cNvPr>
          <p:cNvSpPr>
            <a:spLocks noGrp="1"/>
          </p:cNvSpPr>
          <p:nvPr>
            <p:ph type="body" sz="quarter" idx="19" hasCustomPrompt="1"/>
          </p:nvPr>
        </p:nvSpPr>
        <p:spPr>
          <a:xfrm>
            <a:off x="252001" y="2551534"/>
            <a:ext cx="1403454" cy="1143162"/>
          </a:xfrm>
        </p:spPr>
        <p:txBody>
          <a:bodyPr vert="horz" lIns="0" tIns="0" rIns="0" bIns="0" rtlCol="0">
            <a:noAutofit/>
          </a:bodyPr>
          <a:lstStyle>
            <a:lvl1pPr>
              <a:defRPr lang="en-GB" sz="1100" b="1" noProof="0" dirty="0" smtClean="0">
                <a:solidFill>
                  <a:schemeClr val="bg1"/>
                </a:solidFill>
              </a:defRPr>
            </a:lvl1pPr>
            <a:lvl2pPr>
              <a:defRPr lang="en-GB" sz="1100" b="0" noProof="0" dirty="0">
                <a:solidFill>
                  <a:schemeClr val="bg1"/>
                </a:solidFill>
              </a:defRPr>
            </a:lvl2pPr>
            <a:lvl3pPr>
              <a:defRPr lang="en-GB" sz="1100" noProof="0" dirty="0">
                <a:solidFill>
                  <a:schemeClr val="bg1"/>
                </a:solidFill>
              </a:defRPr>
            </a:lvl3pPr>
          </a:lstStyle>
          <a:p>
            <a:pPr marL="12700" lvl="0">
              <a:spcAft>
                <a:spcPts val="1200"/>
              </a:spcAft>
            </a:pPr>
            <a:r>
              <a:rPr lang="en-GB" noProof="0"/>
              <a:t>&lt;Name/Office&gt;</a:t>
            </a:r>
          </a:p>
          <a:p>
            <a:pPr marL="12700" lvl="1">
              <a:spcAft>
                <a:spcPts val="0"/>
              </a:spcAft>
            </a:pPr>
            <a:r>
              <a:rPr lang="en-GB" noProof="0"/>
              <a:t>&lt;Address&gt;</a:t>
            </a:r>
          </a:p>
          <a:p>
            <a:pPr marL="446088" lvl="2" indent="-433388">
              <a:spcBef>
                <a:spcPts val="600"/>
              </a:spcBef>
            </a:pPr>
            <a:r>
              <a:rPr lang="en-GB" noProof="0"/>
              <a:t>&lt;Phone/Email&gt;</a:t>
            </a:r>
          </a:p>
        </p:txBody>
      </p:sp>
      <p:sp>
        <p:nvSpPr>
          <p:cNvPr id="19" name="Text Placeholder 8">
            <a:extLst>
              <a:ext uri="{FF2B5EF4-FFF2-40B4-BE49-F238E27FC236}">
                <a16:creationId xmlns:a16="http://schemas.microsoft.com/office/drawing/2014/main" id="{A5B80229-6540-42FC-B35B-AB054DE30C8C}"/>
              </a:ext>
            </a:extLst>
          </p:cNvPr>
          <p:cNvSpPr>
            <a:spLocks noGrp="1"/>
          </p:cNvSpPr>
          <p:nvPr>
            <p:ph type="body" sz="quarter" idx="20" hasCustomPrompt="1"/>
          </p:nvPr>
        </p:nvSpPr>
        <p:spPr>
          <a:xfrm>
            <a:off x="2268229" y="2551534"/>
            <a:ext cx="1403454" cy="1143162"/>
          </a:xfrm>
        </p:spPr>
        <p:txBody>
          <a:bodyPr vert="horz" lIns="0" tIns="0" rIns="0" bIns="0" rtlCol="0">
            <a:noAutofit/>
          </a:bodyPr>
          <a:lstStyle>
            <a:lvl1pPr>
              <a:defRPr lang="en-GB" sz="1100" b="1" noProof="0" dirty="0" smtClean="0">
                <a:solidFill>
                  <a:schemeClr val="bg1"/>
                </a:solidFill>
              </a:defRPr>
            </a:lvl1pPr>
            <a:lvl2pPr>
              <a:defRPr lang="en-GB" sz="1100" b="0" noProof="0" dirty="0">
                <a:solidFill>
                  <a:schemeClr val="bg1"/>
                </a:solidFill>
              </a:defRPr>
            </a:lvl2pPr>
            <a:lvl3pPr>
              <a:defRPr lang="en-GB" sz="1100" noProof="0" dirty="0">
                <a:solidFill>
                  <a:schemeClr val="bg1"/>
                </a:solidFill>
              </a:defRPr>
            </a:lvl3pPr>
          </a:lstStyle>
          <a:p>
            <a:pPr marL="12700" lvl="0">
              <a:spcAft>
                <a:spcPts val="1200"/>
              </a:spcAft>
            </a:pPr>
            <a:r>
              <a:rPr lang="en-GB" noProof="0"/>
              <a:t>&lt;Name/Office&gt;</a:t>
            </a:r>
          </a:p>
          <a:p>
            <a:pPr marL="12700" lvl="1">
              <a:spcAft>
                <a:spcPts val="0"/>
              </a:spcAft>
            </a:pPr>
            <a:r>
              <a:rPr lang="en-GB" noProof="0"/>
              <a:t>&lt;Address&gt;</a:t>
            </a:r>
          </a:p>
          <a:p>
            <a:pPr marL="446088" lvl="2" indent="-433388">
              <a:spcBef>
                <a:spcPts val="600"/>
              </a:spcBef>
            </a:pPr>
            <a:r>
              <a:rPr lang="en-GB" noProof="0"/>
              <a:t>&lt;Phone/Email&gt;</a:t>
            </a:r>
          </a:p>
        </p:txBody>
      </p:sp>
      <p:sp>
        <p:nvSpPr>
          <p:cNvPr id="20" name="Text Placeholder 8">
            <a:extLst>
              <a:ext uri="{FF2B5EF4-FFF2-40B4-BE49-F238E27FC236}">
                <a16:creationId xmlns:a16="http://schemas.microsoft.com/office/drawing/2014/main" id="{31C22849-42B8-4CE3-BCCF-53C7DDAA75DC}"/>
              </a:ext>
            </a:extLst>
          </p:cNvPr>
          <p:cNvSpPr>
            <a:spLocks noGrp="1"/>
          </p:cNvSpPr>
          <p:nvPr>
            <p:ph type="body" sz="quarter" idx="21" hasCustomPrompt="1"/>
          </p:nvPr>
        </p:nvSpPr>
        <p:spPr>
          <a:xfrm>
            <a:off x="4284457" y="2551534"/>
            <a:ext cx="1403454" cy="1143162"/>
          </a:xfrm>
        </p:spPr>
        <p:txBody>
          <a:bodyPr vert="horz" lIns="0" tIns="0" rIns="0" bIns="0" rtlCol="0">
            <a:noAutofit/>
          </a:bodyPr>
          <a:lstStyle>
            <a:lvl1pPr>
              <a:defRPr lang="en-GB" sz="1100" b="1" noProof="0" dirty="0" smtClean="0">
                <a:solidFill>
                  <a:schemeClr val="bg1"/>
                </a:solidFill>
              </a:defRPr>
            </a:lvl1pPr>
            <a:lvl2pPr>
              <a:defRPr lang="en-GB" sz="1100" b="0" noProof="0" dirty="0">
                <a:solidFill>
                  <a:schemeClr val="bg1"/>
                </a:solidFill>
              </a:defRPr>
            </a:lvl2pPr>
            <a:lvl3pPr>
              <a:defRPr lang="en-GB" sz="1100" noProof="0" dirty="0">
                <a:solidFill>
                  <a:schemeClr val="bg1"/>
                </a:solidFill>
              </a:defRPr>
            </a:lvl3pPr>
          </a:lstStyle>
          <a:p>
            <a:pPr marL="12700" lvl="0">
              <a:spcAft>
                <a:spcPts val="1200"/>
              </a:spcAft>
            </a:pPr>
            <a:r>
              <a:rPr lang="en-GB" noProof="0"/>
              <a:t>&lt;Name/Office&gt;</a:t>
            </a:r>
          </a:p>
          <a:p>
            <a:pPr marL="12700" lvl="1">
              <a:spcAft>
                <a:spcPts val="0"/>
              </a:spcAft>
            </a:pPr>
            <a:r>
              <a:rPr lang="en-GB" noProof="0"/>
              <a:t>&lt;Address&gt;</a:t>
            </a:r>
          </a:p>
          <a:p>
            <a:pPr marL="446088" lvl="2" indent="-433388">
              <a:spcBef>
                <a:spcPts val="600"/>
              </a:spcBef>
            </a:pPr>
            <a:r>
              <a:rPr lang="en-GB" noProof="0"/>
              <a:t>&lt;Phone/Email&gt;</a:t>
            </a:r>
          </a:p>
        </p:txBody>
      </p:sp>
      <p:sp>
        <p:nvSpPr>
          <p:cNvPr id="21" name="Text Placeholder 8">
            <a:extLst>
              <a:ext uri="{FF2B5EF4-FFF2-40B4-BE49-F238E27FC236}">
                <a16:creationId xmlns:a16="http://schemas.microsoft.com/office/drawing/2014/main" id="{74583E38-79AC-4962-8617-30AFAD1F866A}"/>
              </a:ext>
            </a:extLst>
          </p:cNvPr>
          <p:cNvSpPr>
            <a:spLocks noGrp="1"/>
          </p:cNvSpPr>
          <p:nvPr>
            <p:ph type="body" sz="quarter" idx="22" hasCustomPrompt="1"/>
          </p:nvPr>
        </p:nvSpPr>
        <p:spPr>
          <a:xfrm>
            <a:off x="6300684" y="2551534"/>
            <a:ext cx="1403454" cy="1143162"/>
          </a:xfrm>
        </p:spPr>
        <p:txBody>
          <a:bodyPr vert="horz" lIns="0" tIns="0" rIns="0" bIns="0" rtlCol="0">
            <a:noAutofit/>
          </a:bodyPr>
          <a:lstStyle>
            <a:lvl1pPr>
              <a:defRPr lang="en-GB" sz="1100" b="1" noProof="0" dirty="0" smtClean="0">
                <a:solidFill>
                  <a:schemeClr val="bg1"/>
                </a:solidFill>
              </a:defRPr>
            </a:lvl1pPr>
            <a:lvl2pPr>
              <a:defRPr lang="en-GB" sz="1100" b="0" noProof="0" dirty="0">
                <a:solidFill>
                  <a:schemeClr val="bg1"/>
                </a:solidFill>
              </a:defRPr>
            </a:lvl2pPr>
            <a:lvl3pPr>
              <a:defRPr lang="en-GB" sz="1100" noProof="0" dirty="0">
                <a:solidFill>
                  <a:schemeClr val="bg1"/>
                </a:solidFill>
              </a:defRPr>
            </a:lvl3pPr>
          </a:lstStyle>
          <a:p>
            <a:pPr marL="12700" lvl="0">
              <a:spcAft>
                <a:spcPts val="1200"/>
              </a:spcAft>
            </a:pPr>
            <a:r>
              <a:rPr lang="en-GB" noProof="0"/>
              <a:t>&lt;Name/Office&gt;</a:t>
            </a:r>
          </a:p>
          <a:p>
            <a:pPr marL="12700" lvl="1">
              <a:spcAft>
                <a:spcPts val="0"/>
              </a:spcAft>
            </a:pPr>
            <a:r>
              <a:rPr lang="en-GB" noProof="0"/>
              <a:t>&lt;Address&gt;</a:t>
            </a:r>
          </a:p>
          <a:p>
            <a:pPr marL="446088" lvl="2" indent="-433388">
              <a:spcBef>
                <a:spcPts val="600"/>
              </a:spcBef>
            </a:pPr>
            <a:r>
              <a:rPr lang="en-GB" noProof="0"/>
              <a:t>&lt;Phone/Email&gt;</a:t>
            </a:r>
          </a:p>
        </p:txBody>
      </p:sp>
      <p:sp>
        <p:nvSpPr>
          <p:cNvPr id="17" name="LegalEntity">
            <a:extLst>
              <a:ext uri="{FF2B5EF4-FFF2-40B4-BE49-F238E27FC236}">
                <a16:creationId xmlns:a16="http://schemas.microsoft.com/office/drawing/2014/main" id="{6CA6F11B-E13E-418D-8181-EBE16051EA74}"/>
              </a:ext>
            </a:extLst>
          </p:cNvPr>
          <p:cNvSpPr>
            <a:spLocks noGrp="1"/>
          </p:cNvSpPr>
          <p:nvPr>
            <p:ph type="body" sz="quarter" idx="14" hasCustomPrompt="1"/>
          </p:nvPr>
        </p:nvSpPr>
        <p:spPr>
          <a:xfrm>
            <a:off x="505233" y="4854900"/>
            <a:ext cx="2519362" cy="111600"/>
          </a:xfrm>
          <a:noFill/>
        </p:spPr>
        <p:txBody>
          <a:bodyPr vert="horz" wrap="square" lIns="0" tIns="0" rIns="0" bIns="0" rtlCol="0">
            <a:noAutofit/>
          </a:bodyPr>
          <a:lstStyle>
            <a:lvl1pPr>
              <a:defRPr lang="en-GB" sz="900" b="0" i="0" noProof="0" dirty="0">
                <a:solidFill>
                  <a:schemeClr val="tx2"/>
                </a:solidFill>
                <a:effectLst/>
                <a:cs typeface="+mn-cs"/>
              </a:defRPr>
            </a:lvl1pPr>
          </a:lstStyle>
          <a:p>
            <a:pPr marL="0" lvl="0" indent="0">
              <a:buNone/>
            </a:pPr>
            <a:r>
              <a:rPr lang="en-GB" noProof="0"/>
              <a:t>[Insert legal entity - classification level]</a:t>
            </a:r>
          </a:p>
        </p:txBody>
      </p:sp>
      <p:sp>
        <p:nvSpPr>
          <p:cNvPr id="15" name="SlideNumber">
            <a:extLst>
              <a:ext uri="{FF2B5EF4-FFF2-40B4-BE49-F238E27FC236}">
                <a16:creationId xmlns:a16="http://schemas.microsoft.com/office/drawing/2014/main" id="{D8595B15-89CE-42A7-9AF3-E2C1273DE2FC}"/>
              </a:ext>
            </a:extLst>
          </p:cNvPr>
          <p:cNvSpPr txBox="1">
            <a:spLocks/>
          </p:cNvSpPr>
          <p:nvPr userDrawn="1"/>
        </p:nvSpPr>
        <p:spPr>
          <a:xfrm>
            <a:off x="252000" y="4854900"/>
            <a:ext cx="270000" cy="124650"/>
          </a:xfrm>
          <a:prstGeom prst="rect">
            <a:avLst/>
          </a:prstGeom>
          <a:noFill/>
        </p:spPr>
        <p:txBody>
          <a:bodyPr wrap="square" lIns="0" tIns="0" rIns="0" bIns="0" rtlCol="0">
            <a:spAutoFit/>
          </a:bodyPr>
          <a:lstStyle>
            <a:defPPr>
              <a:defRPr lang="en-US"/>
            </a:defPPr>
            <a:lvl1pPr>
              <a:lnSpc>
                <a:spcPct val="90000"/>
              </a:lnSpc>
              <a:defRPr sz="800" b="1" i="0">
                <a:solidFill>
                  <a:schemeClr val="accent1"/>
                </a:solidFill>
                <a:effectLst/>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lvl="0"/>
            <a:fld id="{9E8169F0-646E-455B-AF5A-6D6C02EAEAF6}" type="slidenum">
              <a:rPr lang="en-GB" sz="900" noProof="1" smtClean="0">
                <a:solidFill>
                  <a:schemeClr val="tx2"/>
                </a:solidFill>
                <a:latin typeface="UniCredit (Body)"/>
              </a:rPr>
              <a:pPr lvl="0"/>
              <a:t>‹N›</a:t>
            </a:fld>
            <a:endParaRPr lang="en-GB" sz="900" noProof="1">
              <a:solidFill>
                <a:schemeClr val="tx2"/>
              </a:solidFill>
              <a:latin typeface="UniCredit (Body)"/>
            </a:endParaRPr>
          </a:p>
        </p:txBody>
      </p:sp>
      <p:pic>
        <p:nvPicPr>
          <p:cNvPr id="22" name="Picture 21" descr="A picture containing blur&#10;&#10;Description automatically generated">
            <a:extLst>
              <a:ext uri="{FF2B5EF4-FFF2-40B4-BE49-F238E27FC236}">
                <a16:creationId xmlns:a16="http://schemas.microsoft.com/office/drawing/2014/main" id="{344605EE-6A39-4122-9671-1FD180BA6E2C}"/>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r="-1"/>
          <a:stretch/>
        </p:blipFill>
        <p:spPr>
          <a:xfrm>
            <a:off x="0" y="0"/>
            <a:ext cx="9144000" cy="4371074"/>
          </a:xfrm>
          <a:prstGeom prst="rect">
            <a:avLst/>
          </a:prstGeom>
        </p:spPr>
      </p:pic>
    </p:spTree>
    <p:extLst>
      <p:ext uri="{BB962C8B-B14F-4D97-AF65-F5344CB8AC3E}">
        <p14:creationId xmlns:p14="http://schemas.microsoft.com/office/powerpoint/2010/main" val="4167224863"/>
      </p:ext>
    </p:extLst>
  </p:cSld>
  <p:clrMapOvr>
    <a:masterClrMapping/>
  </p:clrMapOvr>
  <p:extLst>
    <p:ext uri="{DCECCB84-F9BA-43D5-87BE-67443E8EF086}">
      <p15:sldGuideLst xmlns:p15="http://schemas.microsoft.com/office/powerpoint/2012/main">
        <p15:guide id="1" orient="horz" pos="3117">
          <p15:clr>
            <a:srgbClr val="FBAE40"/>
          </p15:clr>
        </p15:guide>
        <p15:guide id="2" pos="2880">
          <p15:clr>
            <a:srgbClr val="FBAE40"/>
          </p15:clr>
        </p15:guide>
        <p15:guide id="3" orient="horz" pos="894">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p:cSld name="Cover 2">
    <p:spTree>
      <p:nvGrpSpPr>
        <p:cNvPr id="1" name=""/>
        <p:cNvGrpSpPr/>
        <p:nvPr/>
      </p:nvGrpSpPr>
      <p:grpSpPr>
        <a:xfrm>
          <a:off x="0" y="0"/>
          <a:ext cx="0" cy="0"/>
          <a:chOff x="0" y="0"/>
          <a:chExt cx="0" cy="0"/>
        </a:xfrm>
      </p:grpSpPr>
      <p:pic>
        <p:nvPicPr>
          <p:cNvPr id="19" name="Picture 18" descr="A picture containing blur&#10;&#10;Description automatically generated">
            <a:extLst>
              <a:ext uri="{FF2B5EF4-FFF2-40B4-BE49-F238E27FC236}">
                <a16:creationId xmlns:a16="http://schemas.microsoft.com/office/drawing/2014/main" id="{9ABE691E-4DCF-4E07-906C-4A224717D7F2}"/>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2876400"/>
            <a:ext cx="9144000" cy="2267100"/>
          </a:xfrm>
          <a:prstGeom prst="rect">
            <a:avLst/>
          </a:prstGeom>
        </p:spPr>
      </p:pic>
      <p:sp>
        <p:nvSpPr>
          <p:cNvPr id="4" name="LegalEntity"/>
          <p:cNvSpPr>
            <a:spLocks noGrp="1"/>
          </p:cNvSpPr>
          <p:nvPr>
            <p:ph type="body" sz="quarter" idx="13" hasCustomPrompt="1"/>
          </p:nvPr>
        </p:nvSpPr>
        <p:spPr>
          <a:xfrm>
            <a:off x="252000" y="4749151"/>
            <a:ext cx="2880000" cy="208800"/>
          </a:xfrm>
          <a:prstGeom prst="rect">
            <a:avLst/>
          </a:prstGeom>
        </p:spPr>
        <p:txBody>
          <a:bodyPr vert="horz" lIns="0" tIns="0" rIns="0" bIns="0" rtlCol="0" anchor="b">
            <a:normAutofit/>
          </a:bodyPr>
          <a:lstStyle>
            <a:lvl1pPr>
              <a:defRPr lang="en-GB" sz="800" b="0" noProof="0" dirty="0">
                <a:solidFill>
                  <a:schemeClr val="bg1"/>
                </a:solidFill>
              </a:defRPr>
            </a:lvl1pPr>
          </a:lstStyle>
          <a:p>
            <a:pPr marL="0" lvl="0" indent="0">
              <a:buNone/>
            </a:pPr>
            <a:r>
              <a:rPr lang="en-GB" noProof="0"/>
              <a:t>[Insert legal entity - classification level]</a:t>
            </a:r>
          </a:p>
        </p:txBody>
      </p:sp>
      <p:sp>
        <p:nvSpPr>
          <p:cNvPr id="10" name="CityDate"/>
          <p:cNvSpPr>
            <a:spLocks noGrp="1"/>
          </p:cNvSpPr>
          <p:nvPr>
            <p:ph type="body" sz="quarter" idx="18" hasCustomPrompt="1"/>
          </p:nvPr>
        </p:nvSpPr>
        <p:spPr>
          <a:xfrm>
            <a:off x="252000" y="3425184"/>
            <a:ext cx="5040000" cy="208800"/>
          </a:xfrm>
        </p:spPr>
        <p:txBody>
          <a:bodyPr lIns="0" anchor="b">
            <a:noAutofit/>
          </a:bodyPr>
          <a:lstStyle>
            <a:lvl1pPr marL="0" indent="0" fontAlgn="auto">
              <a:spcBef>
                <a:spcPts val="0"/>
              </a:spcBef>
              <a:spcAft>
                <a:spcPts val="0"/>
              </a:spcAft>
              <a:buNone/>
              <a:defRPr sz="1400" b="0">
                <a:solidFill>
                  <a:schemeClr val="bg1"/>
                </a:solidFill>
                <a:latin typeface="UniCredit (Body)"/>
              </a:defRPr>
            </a:lvl1pPr>
          </a:lstStyle>
          <a:p>
            <a:pPr fontAlgn="auto">
              <a:spcBef>
                <a:spcPts val="0"/>
              </a:spcBef>
              <a:spcAft>
                <a:spcPts val="0"/>
              </a:spcAft>
            </a:pPr>
            <a:r>
              <a:rPr lang="en-GB" noProof="0"/>
              <a:t>Insert city and date</a:t>
            </a:r>
          </a:p>
        </p:txBody>
      </p:sp>
      <p:sp>
        <p:nvSpPr>
          <p:cNvPr id="9" name="NameFunction"/>
          <p:cNvSpPr>
            <a:spLocks noGrp="1"/>
          </p:cNvSpPr>
          <p:nvPr>
            <p:ph type="body" sz="quarter" idx="17" hasCustomPrompt="1"/>
          </p:nvPr>
        </p:nvSpPr>
        <p:spPr>
          <a:xfrm>
            <a:off x="252000" y="3191848"/>
            <a:ext cx="5040000" cy="208800"/>
          </a:xfrm>
        </p:spPr>
        <p:txBody>
          <a:bodyPr lIns="0">
            <a:noAutofit/>
          </a:bodyPr>
          <a:lstStyle>
            <a:lvl1pPr marL="0" indent="0">
              <a:spcBef>
                <a:spcPts val="0"/>
              </a:spcBef>
              <a:buNone/>
              <a:defRPr sz="1400" b="1">
                <a:solidFill>
                  <a:schemeClr val="bg1"/>
                </a:solidFill>
                <a:latin typeface="UniCredit (Body)"/>
              </a:defRPr>
            </a:lvl1pPr>
            <a:lvl2pPr marL="457188" indent="0">
              <a:buNone/>
              <a:defRPr sz="1200" b="1">
                <a:latin typeface="UniCredit" panose="02000506040000020004" pitchFamily="2" charset="0"/>
              </a:defRPr>
            </a:lvl2pPr>
            <a:lvl3pPr marL="914377" indent="0">
              <a:buNone/>
              <a:defRPr sz="1200" b="1">
                <a:latin typeface="UniCredit" panose="02000506040000020004" pitchFamily="2" charset="0"/>
              </a:defRPr>
            </a:lvl3pPr>
            <a:lvl4pPr marL="1371566" indent="0">
              <a:buNone/>
              <a:defRPr sz="1200" b="1">
                <a:latin typeface="UniCredit" panose="02000506040000020004" pitchFamily="2" charset="0"/>
              </a:defRPr>
            </a:lvl4pPr>
            <a:lvl5pPr marL="1828755" indent="0">
              <a:buNone/>
              <a:defRPr sz="1200" b="1">
                <a:latin typeface="UniCredit" panose="02000506040000020004" pitchFamily="2" charset="0"/>
              </a:defRPr>
            </a:lvl5pPr>
          </a:lstStyle>
          <a:p>
            <a:pPr>
              <a:defRPr/>
            </a:pPr>
            <a:r>
              <a:rPr lang="en-GB" noProof="0"/>
              <a:t>Insert name and function</a:t>
            </a:r>
          </a:p>
        </p:txBody>
      </p:sp>
      <p:sp>
        <p:nvSpPr>
          <p:cNvPr id="24" name="Subtitle"/>
          <p:cNvSpPr>
            <a:spLocks noGrp="1"/>
          </p:cNvSpPr>
          <p:nvPr>
            <p:ph type="body" sz="quarter" idx="12" hasCustomPrompt="1"/>
          </p:nvPr>
        </p:nvSpPr>
        <p:spPr>
          <a:xfrm>
            <a:off x="252000" y="1987767"/>
            <a:ext cx="8287200" cy="360000"/>
          </a:xfrm>
          <a:prstGeom prst="rect">
            <a:avLst/>
          </a:prstGeom>
        </p:spPr>
        <p:txBody>
          <a:bodyPr lIns="0" tIns="0" rIns="0" bIns="0" anchor="b" anchorCtr="0">
            <a:normAutofit/>
          </a:bodyPr>
          <a:lstStyle>
            <a:lvl1pPr marL="0" indent="0">
              <a:lnSpc>
                <a:spcPts val="2600"/>
              </a:lnSpc>
              <a:spcBef>
                <a:spcPts val="0"/>
              </a:spcBef>
              <a:buNone/>
              <a:defRPr sz="2400">
                <a:solidFill>
                  <a:schemeClr val="tx1"/>
                </a:solidFill>
              </a:defRPr>
            </a:lvl1pPr>
          </a:lstStyle>
          <a:p>
            <a:pPr lvl="0"/>
            <a:r>
              <a:rPr lang="en-GB" noProof="0"/>
              <a:t>Insert subtitle</a:t>
            </a:r>
          </a:p>
        </p:txBody>
      </p:sp>
      <p:sp>
        <p:nvSpPr>
          <p:cNvPr id="21" name="Title"/>
          <p:cNvSpPr>
            <a:spLocks noGrp="1"/>
          </p:cNvSpPr>
          <p:nvPr>
            <p:ph type="title" hasCustomPrompt="1"/>
          </p:nvPr>
        </p:nvSpPr>
        <p:spPr>
          <a:xfrm>
            <a:off x="252000" y="1058863"/>
            <a:ext cx="8287200" cy="904368"/>
          </a:xfrm>
          <a:prstGeom prst="rect">
            <a:avLst/>
          </a:prstGeom>
          <a:noFill/>
          <a:ln w="9525">
            <a:noFill/>
            <a:miter lim="800000"/>
            <a:headEnd/>
            <a:tailEnd/>
          </a:ln>
          <a:effectLst/>
        </p:spPr>
        <p:txBody>
          <a:bodyPr vert="horz" wrap="square" lIns="0" tIns="0" rIns="0" bIns="0" numCol="1" anchor="b" anchorCtr="0" compatLnSpc="1">
            <a:prstTxWarp prst="textNoShape">
              <a:avLst/>
            </a:prstTxWarp>
          </a:bodyPr>
          <a:lstStyle>
            <a:lvl1pPr>
              <a:lnSpc>
                <a:spcPts val="3400"/>
              </a:lnSpc>
              <a:defRPr lang="en-GB" sz="5400" noProof="0" dirty="0">
                <a:solidFill>
                  <a:schemeClr val="tx1"/>
                </a:solidFill>
                <a:latin typeface="UniCredit (Body)"/>
                <a:cs typeface="Arial" panose="020B0604020202020204" pitchFamily="34" charset="0"/>
              </a:defRPr>
            </a:lvl1pPr>
          </a:lstStyle>
          <a:p>
            <a:pPr lvl="0" defTabSz="725037"/>
            <a:r>
              <a:rPr lang="en-GB" noProof="0"/>
              <a:t>Insert title</a:t>
            </a:r>
          </a:p>
        </p:txBody>
      </p:sp>
      <p:pic>
        <p:nvPicPr>
          <p:cNvPr id="12" name="Picture 11">
            <a:extLst>
              <a:ext uri="{FF2B5EF4-FFF2-40B4-BE49-F238E27FC236}">
                <a16:creationId xmlns:a16="http://schemas.microsoft.com/office/drawing/2014/main" id="{5157D105-B8BF-457F-B2FB-468FE7D03F76}"/>
              </a:ext>
            </a:extLst>
          </p:cNvPr>
          <p:cNvPicPr>
            <a:picLocks noChangeAspect="1"/>
          </p:cNvPicPr>
          <p:nvPr userDrawn="1"/>
        </p:nvPicPr>
        <p:blipFill>
          <a:blip r:embed="rId3"/>
          <a:stretch>
            <a:fillRect/>
          </a:stretch>
        </p:blipFill>
        <p:spPr>
          <a:xfrm>
            <a:off x="5710787" y="4570439"/>
            <a:ext cx="3173119" cy="411025"/>
          </a:xfrm>
          <a:prstGeom prst="rect">
            <a:avLst/>
          </a:prstGeom>
        </p:spPr>
      </p:pic>
    </p:spTree>
    <p:extLst>
      <p:ext uri="{BB962C8B-B14F-4D97-AF65-F5344CB8AC3E}">
        <p14:creationId xmlns:p14="http://schemas.microsoft.com/office/powerpoint/2010/main" val="219630120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1_Cover 2">
    <p:spTree>
      <p:nvGrpSpPr>
        <p:cNvPr id="1" name=""/>
        <p:cNvGrpSpPr/>
        <p:nvPr/>
      </p:nvGrpSpPr>
      <p:grpSpPr>
        <a:xfrm>
          <a:off x="0" y="0"/>
          <a:ext cx="0" cy="0"/>
          <a:chOff x="0" y="0"/>
          <a:chExt cx="0" cy="0"/>
        </a:xfrm>
      </p:grpSpPr>
      <p:pic>
        <p:nvPicPr>
          <p:cNvPr id="20" name="Picture 19">
            <a:extLst>
              <a:ext uri="{FF2B5EF4-FFF2-40B4-BE49-F238E27FC236}">
                <a16:creationId xmlns:a16="http://schemas.microsoft.com/office/drawing/2014/main" id="{E974CDAF-B10C-458D-ACE1-21ADE7545D3C}"/>
              </a:ext>
            </a:extLst>
          </p:cNvPr>
          <p:cNvPicPr>
            <a:picLocks noChangeAspect="1"/>
          </p:cNvPicPr>
          <p:nvPr userDrawn="1"/>
        </p:nvPicPr>
        <p:blipFill>
          <a:blip r:embed="rId2"/>
          <a:stretch>
            <a:fillRect/>
          </a:stretch>
        </p:blipFill>
        <p:spPr>
          <a:xfrm>
            <a:off x="0" y="0"/>
            <a:ext cx="9144000" cy="3352800"/>
          </a:xfrm>
          <a:prstGeom prst="rect">
            <a:avLst/>
          </a:prstGeom>
        </p:spPr>
      </p:pic>
      <p:sp>
        <p:nvSpPr>
          <p:cNvPr id="37" name="Rettangolo 15">
            <a:extLst>
              <a:ext uri="{FF2B5EF4-FFF2-40B4-BE49-F238E27FC236}">
                <a16:creationId xmlns:a16="http://schemas.microsoft.com/office/drawing/2014/main" id="{73B0906B-458F-4F1A-A517-D306B421F1EF}"/>
              </a:ext>
            </a:extLst>
          </p:cNvPr>
          <p:cNvSpPr/>
          <p:nvPr userDrawn="1"/>
        </p:nvSpPr>
        <p:spPr>
          <a:xfrm rot="5400000">
            <a:off x="2912706" y="-2908988"/>
            <a:ext cx="3322308" cy="9140283"/>
          </a:xfrm>
          <a:prstGeom prst="rect">
            <a:avLst/>
          </a:prstGeom>
          <a:gradFill flip="none" rotWithShape="1">
            <a:gsLst>
              <a:gs pos="51000">
                <a:schemeClr val="tx1">
                  <a:alpha val="29000"/>
                </a:schemeClr>
              </a:gs>
              <a:gs pos="100000">
                <a:schemeClr val="bg1">
                  <a:alpha val="0"/>
                </a:schemeClr>
              </a:gs>
            </a:gsLst>
            <a:lin ang="10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9" name="BlueGradient">
            <a:extLst>
              <a:ext uri="{FF2B5EF4-FFF2-40B4-BE49-F238E27FC236}">
                <a16:creationId xmlns:a16="http://schemas.microsoft.com/office/drawing/2014/main" id="{7DF89EE3-FFD9-4220-9FCD-605015992837}"/>
              </a:ext>
            </a:extLst>
          </p:cNvPr>
          <p:cNvSpPr/>
          <p:nvPr userDrawn="1"/>
        </p:nvSpPr>
        <p:spPr bwMode="gray">
          <a:xfrm rot="5400000" flipH="1" flipV="1">
            <a:off x="4455630" y="-1133326"/>
            <a:ext cx="232738" cy="9144002"/>
          </a:xfrm>
          <a:prstGeom prst="rect">
            <a:avLst/>
          </a:prstGeom>
          <a:gradFill flip="none" rotWithShape="1">
            <a:gsLst>
              <a:gs pos="11000">
                <a:srgbClr val="E61903"/>
              </a:gs>
              <a:gs pos="100000">
                <a:srgbClr val="4D0000"/>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0" noProof="1">
              <a:noFill/>
              <a:latin typeface="UniCredit" panose="02000506040000020004" pitchFamily="2" charset="0"/>
              <a:cs typeface="Arial" panose="020B0604020202020204" pitchFamily="34" charset="0"/>
            </a:endParaRPr>
          </a:p>
        </p:txBody>
      </p:sp>
      <p:pic>
        <p:nvPicPr>
          <p:cNvPr id="7" name="Picture 6">
            <a:extLst>
              <a:ext uri="{FF2B5EF4-FFF2-40B4-BE49-F238E27FC236}">
                <a16:creationId xmlns:a16="http://schemas.microsoft.com/office/drawing/2014/main" id="{AFFFE863-5AAE-4C52-9A9B-72E1B1B7BBAF}"/>
              </a:ext>
            </a:extLst>
          </p:cNvPr>
          <p:cNvPicPr>
            <a:picLocks noChangeAspect="1"/>
          </p:cNvPicPr>
          <p:nvPr userDrawn="1"/>
        </p:nvPicPr>
        <p:blipFill>
          <a:blip r:embed="rId3"/>
          <a:stretch>
            <a:fillRect/>
          </a:stretch>
        </p:blipFill>
        <p:spPr>
          <a:xfrm>
            <a:off x="5693997" y="4580743"/>
            <a:ext cx="3197730" cy="411847"/>
          </a:xfrm>
          <a:prstGeom prst="rect">
            <a:avLst/>
          </a:prstGeom>
        </p:spPr>
      </p:pic>
    </p:spTree>
    <p:extLst>
      <p:ext uri="{BB962C8B-B14F-4D97-AF65-F5344CB8AC3E}">
        <p14:creationId xmlns:p14="http://schemas.microsoft.com/office/powerpoint/2010/main" val="215861953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2_Cover 2">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7DE8289F-324B-4E58-B97F-7EA118C8BEB4}"/>
              </a:ext>
            </a:extLst>
          </p:cNvPr>
          <p:cNvPicPr>
            <a:picLocks noChangeAspect="1"/>
          </p:cNvPicPr>
          <p:nvPr userDrawn="1"/>
        </p:nvPicPr>
        <p:blipFill rotWithShape="1">
          <a:blip r:embed="rId2"/>
          <a:srcRect r="294"/>
          <a:stretch/>
        </p:blipFill>
        <p:spPr>
          <a:xfrm>
            <a:off x="-4" y="-1"/>
            <a:ext cx="9144004" cy="3322306"/>
          </a:xfrm>
          <a:prstGeom prst="rect">
            <a:avLst/>
          </a:prstGeom>
        </p:spPr>
      </p:pic>
      <p:sp>
        <p:nvSpPr>
          <p:cNvPr id="10" name="Rettangolo 15">
            <a:extLst>
              <a:ext uri="{FF2B5EF4-FFF2-40B4-BE49-F238E27FC236}">
                <a16:creationId xmlns:a16="http://schemas.microsoft.com/office/drawing/2014/main" id="{D6388CF0-1E09-42B3-81D5-F06687A9BD49}"/>
              </a:ext>
            </a:extLst>
          </p:cNvPr>
          <p:cNvSpPr/>
          <p:nvPr userDrawn="1"/>
        </p:nvSpPr>
        <p:spPr>
          <a:xfrm rot="5400000">
            <a:off x="2912706" y="-2908988"/>
            <a:ext cx="3322308" cy="9140283"/>
          </a:xfrm>
          <a:prstGeom prst="rect">
            <a:avLst/>
          </a:prstGeom>
          <a:gradFill flip="none" rotWithShape="1">
            <a:gsLst>
              <a:gs pos="51000">
                <a:schemeClr val="tx1">
                  <a:alpha val="29000"/>
                </a:schemeClr>
              </a:gs>
              <a:gs pos="100000">
                <a:schemeClr val="bg1">
                  <a:alpha val="0"/>
                </a:schemeClr>
              </a:gs>
            </a:gsLst>
            <a:lin ang="10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9" name="BlueGradient">
            <a:extLst>
              <a:ext uri="{FF2B5EF4-FFF2-40B4-BE49-F238E27FC236}">
                <a16:creationId xmlns:a16="http://schemas.microsoft.com/office/drawing/2014/main" id="{7DF89EE3-FFD9-4220-9FCD-605015992837}"/>
              </a:ext>
            </a:extLst>
          </p:cNvPr>
          <p:cNvSpPr/>
          <p:nvPr userDrawn="1"/>
        </p:nvSpPr>
        <p:spPr bwMode="gray">
          <a:xfrm rot="5400000" flipH="1" flipV="1">
            <a:off x="4455630" y="-1133326"/>
            <a:ext cx="232738" cy="9144002"/>
          </a:xfrm>
          <a:prstGeom prst="rect">
            <a:avLst/>
          </a:prstGeom>
          <a:gradFill flip="none" rotWithShape="1">
            <a:gsLst>
              <a:gs pos="11000">
                <a:srgbClr val="E61903"/>
              </a:gs>
              <a:gs pos="100000">
                <a:srgbClr val="4D0000"/>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0" noProof="1">
              <a:noFill/>
              <a:latin typeface="UniCredit" panose="02000506040000020004" pitchFamily="2" charset="0"/>
              <a:cs typeface="Arial" panose="020B0604020202020204" pitchFamily="34" charset="0"/>
            </a:endParaRPr>
          </a:p>
        </p:txBody>
      </p:sp>
      <p:pic>
        <p:nvPicPr>
          <p:cNvPr id="7" name="Picture 6">
            <a:extLst>
              <a:ext uri="{FF2B5EF4-FFF2-40B4-BE49-F238E27FC236}">
                <a16:creationId xmlns:a16="http://schemas.microsoft.com/office/drawing/2014/main" id="{AA29D6BD-03A4-4410-95D8-2BF5A26A1C19}"/>
              </a:ext>
            </a:extLst>
          </p:cNvPr>
          <p:cNvPicPr>
            <a:picLocks noChangeAspect="1"/>
          </p:cNvPicPr>
          <p:nvPr userDrawn="1"/>
        </p:nvPicPr>
        <p:blipFill>
          <a:blip r:embed="rId3"/>
          <a:stretch>
            <a:fillRect/>
          </a:stretch>
        </p:blipFill>
        <p:spPr>
          <a:xfrm>
            <a:off x="5693997" y="4580743"/>
            <a:ext cx="3197730" cy="411847"/>
          </a:xfrm>
          <a:prstGeom prst="rect">
            <a:avLst/>
          </a:prstGeom>
        </p:spPr>
      </p:pic>
    </p:spTree>
    <p:extLst>
      <p:ext uri="{BB962C8B-B14F-4D97-AF65-F5344CB8AC3E}">
        <p14:creationId xmlns:p14="http://schemas.microsoft.com/office/powerpoint/2010/main" val="287398030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3_Cover 2">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F63B3892-63E3-405B-8192-143EE779DC9A}"/>
              </a:ext>
            </a:extLst>
          </p:cNvPr>
          <p:cNvPicPr>
            <a:picLocks noChangeAspect="1"/>
          </p:cNvPicPr>
          <p:nvPr userDrawn="1"/>
        </p:nvPicPr>
        <p:blipFill>
          <a:blip r:embed="rId2"/>
          <a:stretch>
            <a:fillRect/>
          </a:stretch>
        </p:blipFill>
        <p:spPr>
          <a:xfrm>
            <a:off x="-1" y="-1"/>
            <a:ext cx="9144000" cy="3322306"/>
          </a:xfrm>
          <a:prstGeom prst="rect">
            <a:avLst/>
          </a:prstGeom>
        </p:spPr>
      </p:pic>
      <p:sp>
        <p:nvSpPr>
          <p:cNvPr id="10" name="Rettangolo 15">
            <a:extLst>
              <a:ext uri="{FF2B5EF4-FFF2-40B4-BE49-F238E27FC236}">
                <a16:creationId xmlns:a16="http://schemas.microsoft.com/office/drawing/2014/main" id="{1C355363-5863-4421-900B-032D49EF9648}"/>
              </a:ext>
            </a:extLst>
          </p:cNvPr>
          <p:cNvSpPr/>
          <p:nvPr userDrawn="1"/>
        </p:nvSpPr>
        <p:spPr>
          <a:xfrm rot="5400000">
            <a:off x="2912706" y="-2908988"/>
            <a:ext cx="3322308" cy="9140283"/>
          </a:xfrm>
          <a:prstGeom prst="rect">
            <a:avLst/>
          </a:prstGeom>
          <a:gradFill flip="none" rotWithShape="1">
            <a:gsLst>
              <a:gs pos="51000">
                <a:schemeClr val="tx1">
                  <a:alpha val="29000"/>
                </a:schemeClr>
              </a:gs>
              <a:gs pos="100000">
                <a:schemeClr val="bg1">
                  <a:alpha val="0"/>
                </a:schemeClr>
              </a:gs>
            </a:gsLst>
            <a:lin ang="10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9" name="BlueGradient">
            <a:extLst>
              <a:ext uri="{FF2B5EF4-FFF2-40B4-BE49-F238E27FC236}">
                <a16:creationId xmlns:a16="http://schemas.microsoft.com/office/drawing/2014/main" id="{7DF89EE3-FFD9-4220-9FCD-605015992837}"/>
              </a:ext>
            </a:extLst>
          </p:cNvPr>
          <p:cNvSpPr/>
          <p:nvPr userDrawn="1"/>
        </p:nvSpPr>
        <p:spPr bwMode="gray">
          <a:xfrm rot="5400000" flipH="1" flipV="1">
            <a:off x="4455630" y="-1133326"/>
            <a:ext cx="232738" cy="9144002"/>
          </a:xfrm>
          <a:prstGeom prst="rect">
            <a:avLst/>
          </a:prstGeom>
          <a:gradFill flip="none" rotWithShape="1">
            <a:gsLst>
              <a:gs pos="11000">
                <a:srgbClr val="E61903"/>
              </a:gs>
              <a:gs pos="100000">
                <a:srgbClr val="4D0000"/>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0" noProof="1">
              <a:noFill/>
              <a:latin typeface="UniCredit" panose="02000506040000020004" pitchFamily="2" charset="0"/>
              <a:cs typeface="Arial" panose="020B0604020202020204" pitchFamily="34" charset="0"/>
            </a:endParaRPr>
          </a:p>
        </p:txBody>
      </p:sp>
      <p:pic>
        <p:nvPicPr>
          <p:cNvPr id="7" name="Picture 6">
            <a:extLst>
              <a:ext uri="{FF2B5EF4-FFF2-40B4-BE49-F238E27FC236}">
                <a16:creationId xmlns:a16="http://schemas.microsoft.com/office/drawing/2014/main" id="{48342B60-E62D-4283-8564-58FE21B4B1DC}"/>
              </a:ext>
            </a:extLst>
          </p:cNvPr>
          <p:cNvPicPr>
            <a:picLocks noChangeAspect="1"/>
          </p:cNvPicPr>
          <p:nvPr userDrawn="1"/>
        </p:nvPicPr>
        <p:blipFill>
          <a:blip r:embed="rId3"/>
          <a:stretch>
            <a:fillRect/>
          </a:stretch>
        </p:blipFill>
        <p:spPr>
          <a:xfrm>
            <a:off x="5693997" y="4580743"/>
            <a:ext cx="3197730" cy="411847"/>
          </a:xfrm>
          <a:prstGeom prst="rect">
            <a:avLst/>
          </a:prstGeom>
        </p:spPr>
      </p:pic>
    </p:spTree>
    <p:extLst>
      <p:ext uri="{BB962C8B-B14F-4D97-AF65-F5344CB8AC3E}">
        <p14:creationId xmlns:p14="http://schemas.microsoft.com/office/powerpoint/2010/main" val="288167429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Agenda">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B96B0EC1-9B26-6B4C-81B3-FD1316B0ABF4}"/>
              </a:ext>
            </a:extLst>
          </p:cNvPr>
          <p:cNvSpPr/>
          <p:nvPr/>
        </p:nvSpPr>
        <p:spPr>
          <a:xfrm>
            <a:off x="0" y="0"/>
            <a:ext cx="9144000" cy="762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UniCredit (Body)"/>
            </a:endParaRPr>
          </a:p>
        </p:txBody>
      </p:sp>
      <p:pic>
        <p:nvPicPr>
          <p:cNvPr id="9" name="Picture 8" descr="A picture containing blur&#10;&#10;Description automatically generated">
            <a:extLst>
              <a:ext uri="{FF2B5EF4-FFF2-40B4-BE49-F238E27FC236}">
                <a16:creationId xmlns:a16="http://schemas.microsoft.com/office/drawing/2014/main" id="{AB579C74-B72B-8B4A-B9CA-D6BC5C1E8337}"/>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b="-3"/>
          <a:stretch/>
        </p:blipFill>
        <p:spPr>
          <a:xfrm>
            <a:off x="0" y="0"/>
            <a:ext cx="2188028" cy="5143500"/>
          </a:xfrm>
          <a:prstGeom prst="rect">
            <a:avLst/>
          </a:prstGeom>
        </p:spPr>
      </p:pic>
      <p:graphicFrame>
        <p:nvGraphicFramePr>
          <p:cNvPr id="6" name="Object 5" hidden="1">
            <a:extLst>
              <a:ext uri="{FF2B5EF4-FFF2-40B4-BE49-F238E27FC236}">
                <a16:creationId xmlns:a16="http://schemas.microsoft.com/office/drawing/2014/main" id="{C57B5B34-9F1A-4101-9D32-4DCCA7982EB2}"/>
              </a:ext>
            </a:extLst>
          </p:cNvPr>
          <p:cNvGraphicFramePr>
            <a:graphicFrameLocks noChangeAspect="1"/>
          </p:cNvGraphicFramePr>
          <p:nvPr>
            <p:custDataLst>
              <p:tags r:id="rId1"/>
            </p:custDataLst>
            <p:extLst>
              <p:ext uri="{D42A27DB-BD31-4B8C-83A1-F6EECF244321}">
                <p14:modId xmlns:p14="http://schemas.microsoft.com/office/powerpoint/2010/main" val="909560404"/>
              </p:ext>
            </p:extLst>
          </p:nvPr>
        </p:nvGraphicFramePr>
        <p:xfrm>
          <a:off x="1191" y="1191"/>
          <a:ext cx="1191" cy="1191"/>
        </p:xfrm>
        <a:graphic>
          <a:graphicData uri="http://schemas.openxmlformats.org/presentationml/2006/ole">
            <mc:AlternateContent xmlns:mc="http://schemas.openxmlformats.org/markup-compatibility/2006">
              <mc:Choice xmlns:v="urn:schemas-microsoft-com:vml" Requires="v">
                <p:oleObj name="think-cell Slide" r:id="rId5" imgW="338" imgH="344" progId="TCLayout.ActiveDocument.1">
                  <p:embed/>
                </p:oleObj>
              </mc:Choice>
              <mc:Fallback>
                <p:oleObj name="think-cell Slide" r:id="rId5" imgW="338" imgH="344" progId="TCLayout.ActiveDocument.1">
                  <p:embed/>
                  <p:pic>
                    <p:nvPicPr>
                      <p:cNvPr id="6" name="Object 5" hidden="1">
                        <a:extLst>
                          <a:ext uri="{FF2B5EF4-FFF2-40B4-BE49-F238E27FC236}">
                            <a16:creationId xmlns:a16="http://schemas.microsoft.com/office/drawing/2014/main" id="{C57B5B34-9F1A-4101-9D32-4DCCA7982EB2}"/>
                          </a:ext>
                        </a:extLst>
                      </p:cNvPr>
                      <p:cNvPicPr/>
                      <p:nvPr/>
                    </p:nvPicPr>
                    <p:blipFill>
                      <a:blip r:embed="rId6"/>
                      <a:stretch>
                        <a:fillRect/>
                      </a:stretch>
                    </p:blipFill>
                    <p:spPr>
                      <a:xfrm>
                        <a:off x="1191" y="1191"/>
                        <a:ext cx="1191" cy="1191"/>
                      </a:xfrm>
                      <a:prstGeom prst="rect">
                        <a:avLst/>
                      </a:prstGeom>
                    </p:spPr>
                  </p:pic>
                </p:oleObj>
              </mc:Fallback>
            </mc:AlternateContent>
          </a:graphicData>
        </a:graphic>
      </p:graphicFrame>
      <p:sp>
        <p:nvSpPr>
          <p:cNvPr id="5" name="TextBox 4">
            <a:extLst>
              <a:ext uri="{FF2B5EF4-FFF2-40B4-BE49-F238E27FC236}">
                <a16:creationId xmlns:a16="http://schemas.microsoft.com/office/drawing/2014/main" id="{5F0FDBC0-7526-B140-AFB6-492AFBF9C815}"/>
              </a:ext>
            </a:extLst>
          </p:cNvPr>
          <p:cNvSpPr txBox="1"/>
          <p:nvPr/>
        </p:nvSpPr>
        <p:spPr>
          <a:xfrm>
            <a:off x="252000" y="579296"/>
            <a:ext cx="1679944" cy="553998"/>
          </a:xfrm>
          <a:prstGeom prst="rect">
            <a:avLst/>
          </a:prstGeom>
          <a:noFill/>
        </p:spPr>
        <p:txBody>
          <a:bodyPr wrap="square" lIns="0" tIns="0" rIns="0" bIns="0" rtlCol="0">
            <a:spAutoFit/>
          </a:bodyPr>
          <a:lstStyle/>
          <a:p>
            <a:pPr algn="l"/>
            <a:r>
              <a:rPr lang="en-GB" sz="3600" b="1" noProof="0">
                <a:solidFill>
                  <a:schemeClr val="bg1"/>
                </a:solidFill>
                <a:latin typeface="UniCredit (Body)"/>
              </a:rPr>
              <a:t>Agenda</a:t>
            </a:r>
          </a:p>
        </p:txBody>
      </p:sp>
      <p:sp>
        <p:nvSpPr>
          <p:cNvPr id="15" name="Text Placeholder 14">
            <a:extLst>
              <a:ext uri="{FF2B5EF4-FFF2-40B4-BE49-F238E27FC236}">
                <a16:creationId xmlns:a16="http://schemas.microsoft.com/office/drawing/2014/main" id="{81E0392B-1DBB-4A4C-895E-2394EE2A4028}"/>
              </a:ext>
            </a:extLst>
          </p:cNvPr>
          <p:cNvSpPr>
            <a:spLocks noGrp="1"/>
          </p:cNvSpPr>
          <p:nvPr>
            <p:ph type="body" sz="quarter" idx="10" hasCustomPrompt="1"/>
          </p:nvPr>
        </p:nvSpPr>
        <p:spPr>
          <a:xfrm>
            <a:off x="250825" y="1712589"/>
            <a:ext cx="1681163" cy="2622873"/>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GB" noProof="0"/>
              <a:t>&lt;Comment&gt;</a:t>
            </a:r>
          </a:p>
        </p:txBody>
      </p:sp>
      <p:sp>
        <p:nvSpPr>
          <p:cNvPr id="8" name="Rectangle 7">
            <a:extLst>
              <a:ext uri="{FF2B5EF4-FFF2-40B4-BE49-F238E27FC236}">
                <a16:creationId xmlns:a16="http://schemas.microsoft.com/office/drawing/2014/main" id="{95470B27-3057-4923-87E3-B6CDCB8D1BB2}"/>
              </a:ext>
            </a:extLst>
          </p:cNvPr>
          <p:cNvSpPr/>
          <p:nvPr userDrawn="1"/>
        </p:nvSpPr>
        <p:spPr>
          <a:xfrm>
            <a:off x="0" y="0"/>
            <a:ext cx="9144000" cy="762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UniCredit (Body)"/>
            </a:endParaRPr>
          </a:p>
        </p:txBody>
      </p:sp>
      <p:pic>
        <p:nvPicPr>
          <p:cNvPr id="10" name="Picture 9" descr="A picture containing blur&#10;&#10;Description automatically generated">
            <a:extLst>
              <a:ext uri="{FF2B5EF4-FFF2-40B4-BE49-F238E27FC236}">
                <a16:creationId xmlns:a16="http://schemas.microsoft.com/office/drawing/2014/main" id="{8720381D-1D27-4C8E-A325-1EA677E8A2ED}"/>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b="-3"/>
          <a:stretch/>
        </p:blipFill>
        <p:spPr>
          <a:xfrm>
            <a:off x="0" y="0"/>
            <a:ext cx="2188028" cy="5143500"/>
          </a:xfrm>
          <a:prstGeom prst="rect">
            <a:avLst/>
          </a:prstGeom>
        </p:spPr>
      </p:pic>
      <p:graphicFrame>
        <p:nvGraphicFramePr>
          <p:cNvPr id="11" name="Object 10" hidden="1">
            <a:extLst>
              <a:ext uri="{FF2B5EF4-FFF2-40B4-BE49-F238E27FC236}">
                <a16:creationId xmlns:a16="http://schemas.microsoft.com/office/drawing/2014/main" id="{8D74EB4C-32E7-43DB-8755-C47AD25516BA}"/>
              </a:ext>
            </a:extLst>
          </p:cNvPr>
          <p:cNvGraphicFramePr>
            <a:graphicFrameLocks noChangeAspect="1"/>
          </p:cNvGraphicFramePr>
          <p:nvPr userDrawn="1">
            <p:custDataLst>
              <p:tags r:id="rId2"/>
            </p:custDataLst>
            <p:extLst>
              <p:ext uri="{D42A27DB-BD31-4B8C-83A1-F6EECF244321}">
                <p14:modId xmlns:p14="http://schemas.microsoft.com/office/powerpoint/2010/main" val="3084132133"/>
              </p:ext>
            </p:extLst>
          </p:nvPr>
        </p:nvGraphicFramePr>
        <p:xfrm>
          <a:off x="1191" y="1191"/>
          <a:ext cx="1191" cy="1191"/>
        </p:xfrm>
        <a:graphic>
          <a:graphicData uri="http://schemas.openxmlformats.org/presentationml/2006/ole">
            <mc:AlternateContent xmlns:mc="http://schemas.openxmlformats.org/markup-compatibility/2006">
              <mc:Choice xmlns:v="urn:schemas-microsoft-com:vml" Requires="v">
                <p:oleObj name="think-cell Slide" r:id="rId7" imgW="338" imgH="344" progId="TCLayout.ActiveDocument.1">
                  <p:embed/>
                </p:oleObj>
              </mc:Choice>
              <mc:Fallback>
                <p:oleObj name="think-cell Slide" r:id="rId7" imgW="338" imgH="344" progId="TCLayout.ActiveDocument.1">
                  <p:embed/>
                  <p:pic>
                    <p:nvPicPr>
                      <p:cNvPr id="11" name="Object 10" hidden="1">
                        <a:extLst>
                          <a:ext uri="{FF2B5EF4-FFF2-40B4-BE49-F238E27FC236}">
                            <a16:creationId xmlns:a16="http://schemas.microsoft.com/office/drawing/2014/main" id="{8D74EB4C-32E7-43DB-8755-C47AD25516BA}"/>
                          </a:ext>
                        </a:extLst>
                      </p:cNvPr>
                      <p:cNvPicPr/>
                      <p:nvPr/>
                    </p:nvPicPr>
                    <p:blipFill>
                      <a:blip r:embed="rId6"/>
                      <a:stretch>
                        <a:fillRect/>
                      </a:stretch>
                    </p:blipFill>
                    <p:spPr>
                      <a:xfrm>
                        <a:off x="1191" y="1191"/>
                        <a:ext cx="1191" cy="1191"/>
                      </a:xfrm>
                      <a:prstGeom prst="rect">
                        <a:avLst/>
                      </a:prstGeom>
                    </p:spPr>
                  </p:pic>
                </p:oleObj>
              </mc:Fallback>
            </mc:AlternateContent>
          </a:graphicData>
        </a:graphic>
      </p:graphicFrame>
      <p:sp>
        <p:nvSpPr>
          <p:cNvPr id="12" name="TextBox 11">
            <a:extLst>
              <a:ext uri="{FF2B5EF4-FFF2-40B4-BE49-F238E27FC236}">
                <a16:creationId xmlns:a16="http://schemas.microsoft.com/office/drawing/2014/main" id="{E5071E68-0ACB-4C1E-BC62-40EE9F7808CE}"/>
              </a:ext>
            </a:extLst>
          </p:cNvPr>
          <p:cNvSpPr txBox="1"/>
          <p:nvPr userDrawn="1"/>
        </p:nvSpPr>
        <p:spPr>
          <a:xfrm>
            <a:off x="252000" y="579296"/>
            <a:ext cx="1679944" cy="553998"/>
          </a:xfrm>
          <a:prstGeom prst="rect">
            <a:avLst/>
          </a:prstGeom>
          <a:noFill/>
        </p:spPr>
        <p:txBody>
          <a:bodyPr wrap="square" lIns="0" tIns="0" rIns="0" bIns="0" rtlCol="0">
            <a:spAutoFit/>
          </a:bodyPr>
          <a:lstStyle/>
          <a:p>
            <a:pPr algn="l"/>
            <a:r>
              <a:rPr lang="en-GB" sz="3600" b="1" noProof="0">
                <a:solidFill>
                  <a:schemeClr val="bg1"/>
                </a:solidFill>
                <a:latin typeface="UniCredit (Body)"/>
              </a:rPr>
              <a:t>Agenda</a:t>
            </a:r>
          </a:p>
        </p:txBody>
      </p:sp>
    </p:spTree>
    <p:extLst>
      <p:ext uri="{BB962C8B-B14F-4D97-AF65-F5344CB8AC3E}">
        <p14:creationId xmlns:p14="http://schemas.microsoft.com/office/powerpoint/2010/main" val="44343891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Divider (Numbered)">
    <p:spTree>
      <p:nvGrpSpPr>
        <p:cNvPr id="1" name=""/>
        <p:cNvGrpSpPr/>
        <p:nvPr/>
      </p:nvGrpSpPr>
      <p:grpSpPr>
        <a:xfrm>
          <a:off x="0" y="0"/>
          <a:ext cx="0" cy="0"/>
          <a:chOff x="0" y="0"/>
          <a:chExt cx="0" cy="0"/>
        </a:xfrm>
      </p:grpSpPr>
      <p:sp>
        <p:nvSpPr>
          <p:cNvPr id="24" name="Rectangle 23">
            <a:extLst>
              <a:ext uri="{FF2B5EF4-FFF2-40B4-BE49-F238E27FC236}">
                <a16:creationId xmlns:a16="http://schemas.microsoft.com/office/drawing/2014/main" id="{A165A0C0-2C8D-964E-B4B9-E01713C6712A}"/>
              </a:ext>
            </a:extLst>
          </p:cNvPr>
          <p:cNvSpPr/>
          <p:nvPr/>
        </p:nvSpPr>
        <p:spPr>
          <a:xfrm>
            <a:off x="0" y="0"/>
            <a:ext cx="9144000" cy="762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UniCredit (Body)"/>
            </a:endParaRPr>
          </a:p>
        </p:txBody>
      </p:sp>
      <p:sp>
        <p:nvSpPr>
          <p:cNvPr id="2" name="Title"/>
          <p:cNvSpPr>
            <a:spLocks noGrp="1"/>
          </p:cNvSpPr>
          <p:nvPr>
            <p:ph type="title" hasCustomPrompt="1"/>
          </p:nvPr>
        </p:nvSpPr>
        <p:spPr>
          <a:xfrm>
            <a:off x="2457239" y="1075490"/>
            <a:ext cx="5415747" cy="443199"/>
          </a:xfrm>
        </p:spPr>
        <p:txBody>
          <a:bodyPr anchor="t"/>
          <a:lstStyle>
            <a:lvl1pPr>
              <a:lnSpc>
                <a:spcPts val="3600"/>
              </a:lnSpc>
              <a:defRPr sz="3600">
                <a:solidFill>
                  <a:schemeClr val="tx1"/>
                </a:solidFill>
              </a:defRPr>
            </a:lvl1pPr>
          </a:lstStyle>
          <a:p>
            <a:r>
              <a:rPr lang="en-GB" noProof="0"/>
              <a:t>&lt;Divider title (36pt)&gt;</a:t>
            </a:r>
          </a:p>
        </p:txBody>
      </p:sp>
      <p:sp>
        <p:nvSpPr>
          <p:cNvPr id="8" name="Text Placeholder 3">
            <a:extLst>
              <a:ext uri="{FF2B5EF4-FFF2-40B4-BE49-F238E27FC236}">
                <a16:creationId xmlns:a16="http://schemas.microsoft.com/office/drawing/2014/main" id="{BD2D6B1D-8B97-E744-9CB5-24FAA2A3CEB1}"/>
              </a:ext>
            </a:extLst>
          </p:cNvPr>
          <p:cNvSpPr>
            <a:spLocks noGrp="1"/>
          </p:cNvSpPr>
          <p:nvPr>
            <p:ph type="body" sz="quarter" idx="11" hasCustomPrompt="1"/>
          </p:nvPr>
        </p:nvSpPr>
        <p:spPr>
          <a:xfrm>
            <a:off x="2457240" y="1545770"/>
            <a:ext cx="5415747" cy="276187"/>
          </a:xfrm>
        </p:spPr>
        <p:txBody>
          <a:bodyPr>
            <a:noAutofit/>
          </a:bodyPr>
          <a:lstStyle>
            <a:lvl1pPr>
              <a:defRPr sz="1800"/>
            </a:lvl1pPr>
          </a:lstStyle>
          <a:p>
            <a:pPr lvl="0"/>
            <a:r>
              <a:rPr lang="en-GB" noProof="0"/>
              <a:t>&lt;Divider detail (18pt)&gt;</a:t>
            </a:r>
          </a:p>
        </p:txBody>
      </p:sp>
      <p:sp>
        <p:nvSpPr>
          <p:cNvPr id="20" name="Text Placeholder 19">
            <a:extLst>
              <a:ext uri="{FF2B5EF4-FFF2-40B4-BE49-F238E27FC236}">
                <a16:creationId xmlns:a16="http://schemas.microsoft.com/office/drawing/2014/main" id="{B91BF9E4-1784-6E4C-880E-60F4DE1302BD}"/>
              </a:ext>
            </a:extLst>
          </p:cNvPr>
          <p:cNvSpPr>
            <a:spLocks noGrp="1"/>
          </p:cNvSpPr>
          <p:nvPr>
            <p:ph type="body" sz="quarter" idx="12" hasCustomPrompt="1"/>
          </p:nvPr>
        </p:nvSpPr>
        <p:spPr>
          <a:xfrm>
            <a:off x="2457239" y="2101803"/>
            <a:ext cx="5415747" cy="1668463"/>
          </a:xfrm>
        </p:spPr>
        <p:txBody>
          <a:bodyPr>
            <a:noAutofit/>
          </a:bodyPr>
          <a:lstStyle>
            <a:lvl1pPr marL="287338" indent="-287338">
              <a:spcBef>
                <a:spcPts val="1200"/>
              </a:spcBef>
              <a:buSzPct val="120000"/>
              <a:buFontTx/>
              <a:buBlip>
                <a:blip r:embed="rId2"/>
              </a:buBlip>
              <a:tabLst/>
              <a:defRPr sz="1800"/>
            </a:lvl1pPr>
          </a:lstStyle>
          <a:p>
            <a:pPr lvl="0"/>
            <a:r>
              <a:rPr lang="en-GB" noProof="0"/>
              <a:t>&lt;Page Heading (18pt)&gt;</a:t>
            </a:r>
          </a:p>
        </p:txBody>
      </p:sp>
      <p:pic>
        <p:nvPicPr>
          <p:cNvPr id="30" name="Graphic 10">
            <a:extLst>
              <a:ext uri="{FF2B5EF4-FFF2-40B4-BE49-F238E27FC236}">
                <a16:creationId xmlns:a16="http://schemas.microsoft.com/office/drawing/2014/main" id="{8BB3C2B5-2ABA-6047-AE59-23CAC279583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531776" y="4586076"/>
            <a:ext cx="363600" cy="363600"/>
          </a:xfrm>
          <a:prstGeom prst="rect">
            <a:avLst/>
          </a:prstGeom>
        </p:spPr>
      </p:pic>
      <p:cxnSp>
        <p:nvCxnSpPr>
          <p:cNvPr id="27" name="Connettore 1 9">
            <a:extLst>
              <a:ext uri="{FF2B5EF4-FFF2-40B4-BE49-F238E27FC236}">
                <a16:creationId xmlns:a16="http://schemas.microsoft.com/office/drawing/2014/main" id="{4D3D1D31-2410-4AB2-AA5B-D5DE7C497DFB}"/>
              </a:ext>
            </a:extLst>
          </p:cNvPr>
          <p:cNvCxnSpPr>
            <a:cxnSpLocks/>
          </p:cNvCxnSpPr>
          <p:nvPr userDrawn="1"/>
        </p:nvCxnSpPr>
        <p:spPr>
          <a:xfrm>
            <a:off x="1235924" y="0"/>
            <a:ext cx="0" cy="5143500"/>
          </a:xfrm>
          <a:prstGeom prst="line">
            <a:avLst/>
          </a:prstGeom>
          <a:ln w="19050" cap="rnd" cmpd="sng">
            <a:solidFill>
              <a:srgbClr val="666666"/>
            </a:solidFill>
            <a:prstDash val="dot"/>
          </a:ln>
        </p:spPr>
        <p:style>
          <a:lnRef idx="1">
            <a:schemeClr val="accent1"/>
          </a:lnRef>
          <a:fillRef idx="0">
            <a:schemeClr val="accent1"/>
          </a:fillRef>
          <a:effectRef idx="0">
            <a:schemeClr val="accent1"/>
          </a:effectRef>
          <a:fontRef idx="minor">
            <a:schemeClr val="tx1"/>
          </a:fontRef>
        </p:style>
      </p:cxnSp>
      <p:grpSp>
        <p:nvGrpSpPr>
          <p:cNvPr id="14" name="Gruppo 5">
            <a:extLst>
              <a:ext uri="{FF2B5EF4-FFF2-40B4-BE49-F238E27FC236}">
                <a16:creationId xmlns:a16="http://schemas.microsoft.com/office/drawing/2014/main" id="{0A401EF1-6116-E746-B093-C3940D612DDE}"/>
              </a:ext>
            </a:extLst>
          </p:cNvPr>
          <p:cNvGrpSpPr/>
          <p:nvPr/>
        </p:nvGrpSpPr>
        <p:grpSpPr>
          <a:xfrm>
            <a:off x="503238" y="762000"/>
            <a:ext cx="1465372" cy="1465908"/>
            <a:chOff x="4373135" y="1004456"/>
            <a:chExt cx="134813" cy="134862"/>
          </a:xfrm>
        </p:grpSpPr>
        <p:sp>
          <p:nvSpPr>
            <p:cNvPr id="16" name="Oval 30">
              <a:extLst>
                <a:ext uri="{FF2B5EF4-FFF2-40B4-BE49-F238E27FC236}">
                  <a16:creationId xmlns:a16="http://schemas.microsoft.com/office/drawing/2014/main" id="{46D08740-7C9D-A04D-ABF2-2B7C773D7714}"/>
                </a:ext>
              </a:extLst>
            </p:cNvPr>
            <p:cNvSpPr>
              <a:spLocks noChangeAspect="1"/>
            </p:cNvSpPr>
            <p:nvPr/>
          </p:nvSpPr>
          <p:spPr>
            <a:xfrm>
              <a:off x="4373135" y="1004456"/>
              <a:ext cx="134813" cy="134862"/>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en-GB" sz="3600" b="0" i="0" u="none" strike="noStrike" kern="1200" cap="none" spc="0" normalizeH="0" baseline="0">
                <a:ln>
                  <a:noFill/>
                </a:ln>
                <a:solidFill>
                  <a:srgbClr val="FFFFFF"/>
                </a:solidFill>
                <a:effectLst/>
                <a:uLnTx/>
                <a:uFillTx/>
                <a:latin typeface="UniCredit (Body)"/>
                <a:ea typeface="+mn-ea"/>
                <a:cs typeface="+mn-cs"/>
              </a:endParaRPr>
            </a:p>
          </p:txBody>
        </p:sp>
        <p:sp>
          <p:nvSpPr>
            <p:cNvPr id="17" name="Oval 33">
              <a:extLst>
                <a:ext uri="{FF2B5EF4-FFF2-40B4-BE49-F238E27FC236}">
                  <a16:creationId xmlns:a16="http://schemas.microsoft.com/office/drawing/2014/main" id="{FAEC83F6-ACD3-CB43-AA9E-5C4BC1BB34D2}"/>
                </a:ext>
              </a:extLst>
            </p:cNvPr>
            <p:cNvSpPr>
              <a:spLocks noChangeAspect="1"/>
            </p:cNvSpPr>
            <p:nvPr/>
          </p:nvSpPr>
          <p:spPr>
            <a:xfrm>
              <a:off x="4384350" y="1015694"/>
              <a:ext cx="112383" cy="112385"/>
            </a:xfrm>
            <a:prstGeom prst="ellipse">
              <a:avLst/>
            </a:prstGeom>
            <a:solidFill>
              <a:srgbClr val="EA5C4D"/>
            </a:solidFill>
            <a:ln>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en-GB" sz="3600" b="0" i="0" u="none" strike="noStrike" kern="1200" cap="none" spc="0" normalizeH="0" baseline="0">
                <a:ln>
                  <a:noFill/>
                </a:ln>
                <a:solidFill>
                  <a:srgbClr val="FFFFFF"/>
                </a:solidFill>
                <a:effectLst/>
                <a:uLnTx/>
                <a:uFillTx/>
                <a:latin typeface="UniCredit (Body)"/>
                <a:ea typeface="+mn-ea"/>
                <a:cs typeface="+mn-cs"/>
              </a:endParaRPr>
            </a:p>
          </p:txBody>
        </p:sp>
        <p:sp>
          <p:nvSpPr>
            <p:cNvPr id="18" name="Oval 34">
              <a:extLst>
                <a:ext uri="{FF2B5EF4-FFF2-40B4-BE49-F238E27FC236}">
                  <a16:creationId xmlns:a16="http://schemas.microsoft.com/office/drawing/2014/main" id="{A1549420-047B-674E-BFE6-9D720720C954}"/>
                </a:ext>
              </a:extLst>
            </p:cNvPr>
            <p:cNvSpPr>
              <a:spLocks noChangeAspect="1"/>
            </p:cNvSpPr>
            <p:nvPr/>
          </p:nvSpPr>
          <p:spPr>
            <a:xfrm>
              <a:off x="4395587" y="1026933"/>
              <a:ext cx="89908" cy="89908"/>
            </a:xfrm>
            <a:prstGeom prst="ellipse">
              <a:avLst/>
            </a:prstGeom>
            <a:solidFill>
              <a:srgbClr val="E2001A"/>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72000" rIns="0" bIns="0" rtlCol="0" anchor="ctr"/>
            <a:lstStyle/>
            <a:p>
              <a:pPr marL="0" marR="0" lvl="0" indent="0" algn="ctr" defTabSz="914377" rtl="0" eaLnBrk="1" fontAlgn="auto" latinLnBrk="0" hangingPunct="1">
                <a:lnSpc>
                  <a:spcPct val="90000"/>
                </a:lnSpc>
                <a:spcBef>
                  <a:spcPts val="1200"/>
                </a:spcBef>
                <a:spcAft>
                  <a:spcPts val="0"/>
                </a:spcAft>
                <a:buClrTx/>
                <a:buSzTx/>
                <a:buFontTx/>
                <a:buNone/>
                <a:tabLst/>
                <a:defRPr/>
              </a:pPr>
              <a:endParaRPr kumimoji="0" lang="en-GB" sz="1400" b="0" i="0" u="none" strike="noStrike" kern="1200" cap="none" spc="0" normalizeH="0" baseline="0">
                <a:ln>
                  <a:noFill/>
                </a:ln>
                <a:solidFill>
                  <a:srgbClr val="FFFFFF"/>
                </a:solidFill>
                <a:effectLst/>
                <a:uLnTx/>
                <a:uFillTx/>
                <a:latin typeface="UniCredit (Body)"/>
                <a:ea typeface="+mn-ea"/>
                <a:cs typeface="+mn-cs"/>
              </a:endParaRPr>
            </a:p>
          </p:txBody>
        </p:sp>
      </p:grpSp>
      <p:sp>
        <p:nvSpPr>
          <p:cNvPr id="21" name="Text Placeholder 3">
            <a:extLst>
              <a:ext uri="{FF2B5EF4-FFF2-40B4-BE49-F238E27FC236}">
                <a16:creationId xmlns:a16="http://schemas.microsoft.com/office/drawing/2014/main" id="{F3BB445C-4D44-1C44-B7CA-90E3FE6C0D8B}"/>
              </a:ext>
            </a:extLst>
          </p:cNvPr>
          <p:cNvSpPr>
            <a:spLocks noGrp="1"/>
          </p:cNvSpPr>
          <p:nvPr>
            <p:ph type="body" sz="quarter" idx="13" hasCustomPrompt="1"/>
          </p:nvPr>
        </p:nvSpPr>
        <p:spPr>
          <a:xfrm>
            <a:off x="1049817" y="1302866"/>
            <a:ext cx="372215" cy="396000"/>
          </a:xfrm>
        </p:spPr>
        <p:txBody>
          <a:bodyPr anchor="ctr">
            <a:noAutofit/>
          </a:bodyPr>
          <a:lstStyle>
            <a:lvl1pPr algn="ctr">
              <a:defRPr sz="3600">
                <a:solidFill>
                  <a:schemeClr val="bg1"/>
                </a:solidFill>
              </a:defRPr>
            </a:lvl1pPr>
          </a:lstStyle>
          <a:p>
            <a:pPr lvl="0"/>
            <a:r>
              <a:rPr lang="en-GB"/>
              <a:t>#</a:t>
            </a:r>
          </a:p>
        </p:txBody>
      </p:sp>
      <p:pic>
        <p:nvPicPr>
          <p:cNvPr id="13" name="Picture 12" descr="A picture containing blur&#10;&#10;Description automatically generated">
            <a:extLst>
              <a:ext uri="{FF2B5EF4-FFF2-40B4-BE49-F238E27FC236}">
                <a16:creationId xmlns:a16="http://schemas.microsoft.com/office/drawing/2014/main" id="{0AF37849-120D-C24C-9913-0F61A8B2E3A9}"/>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0" y="4371074"/>
            <a:ext cx="9144000" cy="772426"/>
          </a:xfrm>
          <a:prstGeom prst="rect">
            <a:avLst/>
          </a:prstGeom>
        </p:spPr>
      </p:pic>
      <p:pic>
        <p:nvPicPr>
          <p:cNvPr id="25" name="Graphic 10">
            <a:extLst>
              <a:ext uri="{FF2B5EF4-FFF2-40B4-BE49-F238E27FC236}">
                <a16:creationId xmlns:a16="http://schemas.microsoft.com/office/drawing/2014/main" id="{95273F42-49D1-42A6-86EF-20AD64AB875F}"/>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8531776" y="4586076"/>
            <a:ext cx="363600" cy="363600"/>
          </a:xfrm>
          <a:prstGeom prst="rect">
            <a:avLst/>
          </a:prstGeom>
        </p:spPr>
      </p:pic>
    </p:spTree>
    <p:extLst>
      <p:ext uri="{BB962C8B-B14F-4D97-AF65-F5344CB8AC3E}">
        <p14:creationId xmlns:p14="http://schemas.microsoft.com/office/powerpoint/2010/main" val="369245272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Divider (Non-numbered)">
    <p:spTree>
      <p:nvGrpSpPr>
        <p:cNvPr id="1" name=""/>
        <p:cNvGrpSpPr/>
        <p:nvPr/>
      </p:nvGrpSpPr>
      <p:grpSpPr>
        <a:xfrm>
          <a:off x="0" y="0"/>
          <a:ext cx="0" cy="0"/>
          <a:chOff x="0" y="0"/>
          <a:chExt cx="0" cy="0"/>
        </a:xfrm>
      </p:grpSpPr>
      <p:pic>
        <p:nvPicPr>
          <p:cNvPr id="13" name="Picture 12" descr="A picture containing blur&#10;&#10;Description automatically generated">
            <a:extLst>
              <a:ext uri="{FF2B5EF4-FFF2-40B4-BE49-F238E27FC236}">
                <a16:creationId xmlns:a16="http://schemas.microsoft.com/office/drawing/2014/main" id="{0AF37849-120D-C24C-9913-0F61A8B2E3A9}"/>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0" y="4371074"/>
            <a:ext cx="9144000" cy="772426"/>
          </a:xfrm>
          <a:prstGeom prst="rect">
            <a:avLst/>
          </a:prstGeom>
        </p:spPr>
      </p:pic>
      <p:sp>
        <p:nvSpPr>
          <p:cNvPr id="24" name="Rectangle 23">
            <a:extLst>
              <a:ext uri="{FF2B5EF4-FFF2-40B4-BE49-F238E27FC236}">
                <a16:creationId xmlns:a16="http://schemas.microsoft.com/office/drawing/2014/main" id="{A165A0C0-2C8D-964E-B4B9-E01713C6712A}"/>
              </a:ext>
            </a:extLst>
          </p:cNvPr>
          <p:cNvSpPr/>
          <p:nvPr/>
        </p:nvSpPr>
        <p:spPr>
          <a:xfrm>
            <a:off x="0" y="0"/>
            <a:ext cx="9144000" cy="762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UniCredit (Body)"/>
            </a:endParaRPr>
          </a:p>
        </p:txBody>
      </p:sp>
      <p:sp>
        <p:nvSpPr>
          <p:cNvPr id="15" name="Title">
            <a:extLst>
              <a:ext uri="{FF2B5EF4-FFF2-40B4-BE49-F238E27FC236}">
                <a16:creationId xmlns:a16="http://schemas.microsoft.com/office/drawing/2014/main" id="{EA4DF463-DE2D-B04F-A377-1586DE654A1B}"/>
              </a:ext>
            </a:extLst>
          </p:cNvPr>
          <p:cNvSpPr>
            <a:spLocks noGrp="1"/>
          </p:cNvSpPr>
          <p:nvPr>
            <p:ph type="title" hasCustomPrompt="1"/>
          </p:nvPr>
        </p:nvSpPr>
        <p:spPr>
          <a:xfrm>
            <a:off x="503238" y="1075490"/>
            <a:ext cx="5415747" cy="443199"/>
          </a:xfrm>
        </p:spPr>
        <p:txBody>
          <a:bodyPr anchor="t"/>
          <a:lstStyle>
            <a:lvl1pPr>
              <a:lnSpc>
                <a:spcPts val="3600"/>
              </a:lnSpc>
              <a:defRPr sz="3600">
                <a:solidFill>
                  <a:schemeClr val="tx1"/>
                </a:solidFill>
              </a:defRPr>
            </a:lvl1pPr>
          </a:lstStyle>
          <a:p>
            <a:r>
              <a:rPr lang="en-GB" noProof="0"/>
              <a:t>&lt;Divider title (36pt)&gt;</a:t>
            </a:r>
          </a:p>
        </p:txBody>
      </p:sp>
      <p:sp>
        <p:nvSpPr>
          <p:cNvPr id="19" name="Text Placeholder 3">
            <a:extLst>
              <a:ext uri="{FF2B5EF4-FFF2-40B4-BE49-F238E27FC236}">
                <a16:creationId xmlns:a16="http://schemas.microsoft.com/office/drawing/2014/main" id="{767A2572-7D38-BE42-BEAB-1CE2C62B7F87}"/>
              </a:ext>
            </a:extLst>
          </p:cNvPr>
          <p:cNvSpPr>
            <a:spLocks noGrp="1"/>
          </p:cNvSpPr>
          <p:nvPr>
            <p:ph type="body" sz="quarter" idx="11" hasCustomPrompt="1"/>
          </p:nvPr>
        </p:nvSpPr>
        <p:spPr>
          <a:xfrm>
            <a:off x="503239" y="1545770"/>
            <a:ext cx="5415747" cy="276187"/>
          </a:xfrm>
        </p:spPr>
        <p:txBody>
          <a:bodyPr>
            <a:noAutofit/>
          </a:bodyPr>
          <a:lstStyle>
            <a:lvl1pPr>
              <a:defRPr sz="1800"/>
            </a:lvl1pPr>
          </a:lstStyle>
          <a:p>
            <a:pPr lvl="0"/>
            <a:r>
              <a:rPr lang="en-GB" noProof="0"/>
              <a:t>&lt;Divider detail (18pt)&gt;</a:t>
            </a:r>
          </a:p>
        </p:txBody>
      </p:sp>
      <p:sp>
        <p:nvSpPr>
          <p:cNvPr id="22" name="Text Placeholder 19">
            <a:extLst>
              <a:ext uri="{FF2B5EF4-FFF2-40B4-BE49-F238E27FC236}">
                <a16:creationId xmlns:a16="http://schemas.microsoft.com/office/drawing/2014/main" id="{4D39F49D-58D6-D146-BCDE-1628304EE2F5}"/>
              </a:ext>
            </a:extLst>
          </p:cNvPr>
          <p:cNvSpPr>
            <a:spLocks noGrp="1"/>
          </p:cNvSpPr>
          <p:nvPr>
            <p:ph type="body" sz="quarter" idx="12" hasCustomPrompt="1"/>
          </p:nvPr>
        </p:nvSpPr>
        <p:spPr>
          <a:xfrm>
            <a:off x="503238" y="2192318"/>
            <a:ext cx="5415747" cy="1668463"/>
          </a:xfrm>
        </p:spPr>
        <p:txBody>
          <a:bodyPr>
            <a:noAutofit/>
          </a:bodyPr>
          <a:lstStyle>
            <a:lvl1pPr marL="287338" indent="-287338">
              <a:buSzPct val="130000"/>
              <a:buFontTx/>
              <a:buBlip>
                <a:blip r:embed="rId3">
                  <a:extLst>
                    <a:ext uri="{96DAC541-7B7A-43D3-8B79-37D633B846F1}">
                      <asvg:svgBlip xmlns:asvg="http://schemas.microsoft.com/office/drawing/2016/SVG/main" r:embed="rId4"/>
                    </a:ext>
                  </a:extLst>
                </a:blip>
              </a:buBlip>
              <a:tabLst/>
              <a:defRPr sz="1800"/>
            </a:lvl1pPr>
          </a:lstStyle>
          <a:p>
            <a:pPr lvl="0"/>
            <a:r>
              <a:rPr lang="en-GB" noProof="0"/>
              <a:t>&lt;Subsection (18pt)&gt;</a:t>
            </a:r>
          </a:p>
        </p:txBody>
      </p:sp>
      <p:pic>
        <p:nvPicPr>
          <p:cNvPr id="14" name="Graphic 10">
            <a:extLst>
              <a:ext uri="{FF2B5EF4-FFF2-40B4-BE49-F238E27FC236}">
                <a16:creationId xmlns:a16="http://schemas.microsoft.com/office/drawing/2014/main" id="{64DE34C3-D190-0044-B3DB-1C8873D3DE33}"/>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8531776" y="4586076"/>
            <a:ext cx="363600" cy="363600"/>
          </a:xfrm>
          <a:prstGeom prst="rect">
            <a:avLst/>
          </a:prstGeom>
        </p:spPr>
      </p:pic>
      <p:pic>
        <p:nvPicPr>
          <p:cNvPr id="10" name="Picture 9" descr="A picture containing blur&#10;&#10;Description automatically generated">
            <a:extLst>
              <a:ext uri="{FF2B5EF4-FFF2-40B4-BE49-F238E27FC236}">
                <a16:creationId xmlns:a16="http://schemas.microsoft.com/office/drawing/2014/main" id="{9CA7B6F3-676F-47C3-9A1E-AF4C68B2016D}"/>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4371074"/>
            <a:ext cx="9144000" cy="772426"/>
          </a:xfrm>
          <a:prstGeom prst="rect">
            <a:avLst/>
          </a:prstGeom>
        </p:spPr>
      </p:pic>
      <p:sp>
        <p:nvSpPr>
          <p:cNvPr id="11" name="Rectangle 10">
            <a:extLst>
              <a:ext uri="{FF2B5EF4-FFF2-40B4-BE49-F238E27FC236}">
                <a16:creationId xmlns:a16="http://schemas.microsoft.com/office/drawing/2014/main" id="{FEFA91D2-6809-4E49-AF02-2960368AC845}"/>
              </a:ext>
            </a:extLst>
          </p:cNvPr>
          <p:cNvSpPr/>
          <p:nvPr userDrawn="1"/>
        </p:nvSpPr>
        <p:spPr>
          <a:xfrm>
            <a:off x="0" y="0"/>
            <a:ext cx="9144000" cy="762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UniCredit (Body)"/>
            </a:endParaRPr>
          </a:p>
        </p:txBody>
      </p:sp>
      <p:pic>
        <p:nvPicPr>
          <p:cNvPr id="12" name="Graphic 10">
            <a:extLst>
              <a:ext uri="{FF2B5EF4-FFF2-40B4-BE49-F238E27FC236}">
                <a16:creationId xmlns:a16="http://schemas.microsoft.com/office/drawing/2014/main" id="{0DC3FDE0-7791-4324-92BC-8868F9E19726}"/>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8531776" y="4586076"/>
            <a:ext cx="363600" cy="363600"/>
          </a:xfrm>
          <a:prstGeom prst="rect">
            <a:avLst/>
          </a:prstGeom>
        </p:spPr>
      </p:pic>
    </p:spTree>
    <p:extLst>
      <p:ext uri="{BB962C8B-B14F-4D97-AF65-F5344CB8AC3E}">
        <p14:creationId xmlns:p14="http://schemas.microsoft.com/office/powerpoint/2010/main" val="1641299573"/>
      </p:ext>
    </p:extLst>
  </p:cSld>
  <p:clrMapOvr>
    <a:masterClrMapping/>
  </p:clrMapOvr>
  <p:extLst>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p:cSld name="Statement 1">
    <p:spTree>
      <p:nvGrpSpPr>
        <p:cNvPr id="1" name=""/>
        <p:cNvGrpSpPr/>
        <p:nvPr/>
      </p:nvGrpSpPr>
      <p:grpSpPr>
        <a:xfrm>
          <a:off x="0" y="0"/>
          <a:ext cx="0" cy="0"/>
          <a:chOff x="0" y="0"/>
          <a:chExt cx="0" cy="0"/>
        </a:xfrm>
      </p:grpSpPr>
      <p:pic>
        <p:nvPicPr>
          <p:cNvPr id="8" name="Picture 7" descr="A picture containing blur&#10;&#10;Description automatically generated">
            <a:extLst>
              <a:ext uri="{FF2B5EF4-FFF2-40B4-BE49-F238E27FC236}">
                <a16:creationId xmlns:a16="http://schemas.microsoft.com/office/drawing/2014/main" id="{FF292D07-05B8-4843-816F-A36666995593}"/>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0" y="4371074"/>
            <a:ext cx="9144000" cy="772426"/>
          </a:xfrm>
          <a:prstGeom prst="rect">
            <a:avLst/>
          </a:prstGeom>
        </p:spPr>
      </p:pic>
      <p:sp>
        <p:nvSpPr>
          <p:cNvPr id="7" name="Picture Placeholder 6">
            <a:extLst>
              <a:ext uri="{FF2B5EF4-FFF2-40B4-BE49-F238E27FC236}">
                <a16:creationId xmlns:a16="http://schemas.microsoft.com/office/drawing/2014/main" id="{CB1192D2-38C4-4F8D-9EBB-0968880331F9}"/>
              </a:ext>
            </a:extLst>
          </p:cNvPr>
          <p:cNvSpPr>
            <a:spLocks noGrp="1"/>
          </p:cNvSpPr>
          <p:nvPr>
            <p:ph type="pic" sz="quarter" idx="12"/>
          </p:nvPr>
        </p:nvSpPr>
        <p:spPr>
          <a:xfrm>
            <a:off x="0" y="0"/>
            <a:ext cx="9144000" cy="4371974"/>
          </a:xfrm>
        </p:spPr>
        <p:txBody>
          <a:bodyPr/>
          <a:lstStyle>
            <a:lvl1pPr>
              <a:defRPr/>
            </a:lvl1pPr>
          </a:lstStyle>
          <a:p>
            <a:r>
              <a:rPr lang="en-US"/>
              <a:t>Click icon to add picture</a:t>
            </a:r>
            <a:endParaRPr lang="en-GB"/>
          </a:p>
        </p:txBody>
      </p:sp>
      <p:sp>
        <p:nvSpPr>
          <p:cNvPr id="13" name="Text Placeholder 12">
            <a:extLst>
              <a:ext uri="{FF2B5EF4-FFF2-40B4-BE49-F238E27FC236}">
                <a16:creationId xmlns:a16="http://schemas.microsoft.com/office/drawing/2014/main" id="{CD31A436-2DF3-455E-B888-774EC408CA7E}"/>
              </a:ext>
            </a:extLst>
          </p:cNvPr>
          <p:cNvSpPr>
            <a:spLocks noGrp="1"/>
          </p:cNvSpPr>
          <p:nvPr>
            <p:ph type="body" sz="quarter" idx="13" hasCustomPrompt="1"/>
          </p:nvPr>
        </p:nvSpPr>
        <p:spPr>
          <a:xfrm>
            <a:off x="250825" y="4587875"/>
            <a:ext cx="6885665" cy="373063"/>
          </a:xfrm>
        </p:spPr>
        <p:txBody>
          <a:bodyPr/>
          <a:lstStyle>
            <a:lvl1pPr>
              <a:defRPr sz="1400">
                <a:solidFill>
                  <a:schemeClr val="bg1"/>
                </a:solidFill>
              </a:defRPr>
            </a:lvl1pPr>
          </a:lstStyle>
          <a:p>
            <a:pPr lvl="0"/>
            <a:r>
              <a:rPr lang="en-GB" noProof="0"/>
              <a:t>&lt;Additional commentary if required&gt;</a:t>
            </a:r>
          </a:p>
        </p:txBody>
      </p:sp>
      <p:sp>
        <p:nvSpPr>
          <p:cNvPr id="21" name="Title 20">
            <a:extLst>
              <a:ext uri="{FF2B5EF4-FFF2-40B4-BE49-F238E27FC236}">
                <a16:creationId xmlns:a16="http://schemas.microsoft.com/office/drawing/2014/main" id="{2E500C01-4140-4EB7-916E-BBC1B965BD3E}"/>
              </a:ext>
            </a:extLst>
          </p:cNvPr>
          <p:cNvSpPr>
            <a:spLocks noGrp="1"/>
          </p:cNvSpPr>
          <p:nvPr>
            <p:ph type="title" hasCustomPrompt="1"/>
          </p:nvPr>
        </p:nvSpPr>
        <p:spPr>
          <a:xfrm>
            <a:off x="252000" y="332088"/>
            <a:ext cx="3010313" cy="1855941"/>
          </a:xfrm>
        </p:spPr>
        <p:txBody>
          <a:bodyPr anchor="t"/>
          <a:lstStyle>
            <a:lvl1pPr>
              <a:lnSpc>
                <a:spcPts val="3600"/>
              </a:lnSpc>
              <a:defRPr sz="3600" b="0">
                <a:solidFill>
                  <a:schemeClr val="tx1"/>
                </a:solidFill>
              </a:defRPr>
            </a:lvl1pPr>
          </a:lstStyle>
          <a:p>
            <a:r>
              <a:rPr lang="en-GB" noProof="0"/>
              <a:t>&lt;Key Statement&gt;</a:t>
            </a:r>
          </a:p>
        </p:txBody>
      </p:sp>
      <p:pic>
        <p:nvPicPr>
          <p:cNvPr id="16" name="Graphic 10">
            <a:extLst>
              <a:ext uri="{FF2B5EF4-FFF2-40B4-BE49-F238E27FC236}">
                <a16:creationId xmlns:a16="http://schemas.microsoft.com/office/drawing/2014/main" id="{540766B8-2C33-C643-84F7-8AE794AD172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531776" y="4586076"/>
            <a:ext cx="363600" cy="363600"/>
          </a:xfrm>
          <a:prstGeom prst="rect">
            <a:avLst/>
          </a:prstGeom>
        </p:spPr>
      </p:pic>
      <p:pic>
        <p:nvPicPr>
          <p:cNvPr id="9" name="Picture 8" descr="A picture containing blur&#10;&#10;Description automatically generated">
            <a:extLst>
              <a:ext uri="{FF2B5EF4-FFF2-40B4-BE49-F238E27FC236}">
                <a16:creationId xmlns:a16="http://schemas.microsoft.com/office/drawing/2014/main" id="{C1B2336B-AB2B-4492-A0F0-CBBC82547BD5}"/>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4371074"/>
            <a:ext cx="9144000" cy="772426"/>
          </a:xfrm>
          <a:prstGeom prst="rect">
            <a:avLst/>
          </a:prstGeom>
        </p:spPr>
      </p:pic>
      <p:pic>
        <p:nvPicPr>
          <p:cNvPr id="10" name="Graphic 10">
            <a:extLst>
              <a:ext uri="{FF2B5EF4-FFF2-40B4-BE49-F238E27FC236}">
                <a16:creationId xmlns:a16="http://schemas.microsoft.com/office/drawing/2014/main" id="{A3D12098-0624-4630-863C-E295BEF96D29}"/>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8531776" y="4586076"/>
            <a:ext cx="363600" cy="363600"/>
          </a:xfrm>
          <a:prstGeom prst="rect">
            <a:avLst/>
          </a:prstGeom>
        </p:spPr>
      </p:pic>
    </p:spTree>
    <p:extLst>
      <p:ext uri="{BB962C8B-B14F-4D97-AF65-F5344CB8AC3E}">
        <p14:creationId xmlns:p14="http://schemas.microsoft.com/office/powerpoint/2010/main" val="391161583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26" Type="http://schemas.openxmlformats.org/officeDocument/2006/relationships/image" Target="../media/image3.jpeg"/><Relationship Id="rId3" Type="http://schemas.openxmlformats.org/officeDocument/2006/relationships/slideLayout" Target="../slideLayouts/slideLayout3.xml"/><Relationship Id="rId21" Type="http://schemas.openxmlformats.org/officeDocument/2006/relationships/tags" Target="../tags/tag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oleObject" Target="../embeddings/oleObject2.bin"/><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ags" Target="../tags/tag3.xml"/><Relationship Id="rId29" Type="http://schemas.openxmlformats.org/officeDocument/2006/relationships/image" Target="../media/image5.sv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2.emf"/><Relationship Id="rId32" Type="http://schemas.openxmlformats.org/officeDocument/2006/relationships/image" Target="../media/image8.sv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oleObject" Target="../embeddings/oleObject1.bin"/><Relationship Id="rId28" Type="http://schemas.openxmlformats.org/officeDocument/2006/relationships/image" Target="../media/image4.png"/><Relationship Id="rId10" Type="http://schemas.openxmlformats.org/officeDocument/2006/relationships/slideLayout" Target="../slideLayouts/slideLayout10.xml"/><Relationship Id="rId19" Type="http://schemas.openxmlformats.org/officeDocument/2006/relationships/tags" Target="../tags/tag2.xml"/><Relationship Id="rId31" Type="http://schemas.openxmlformats.org/officeDocument/2006/relationships/image" Target="../media/image7.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1.jpeg"/><Relationship Id="rId27" Type="http://schemas.openxmlformats.org/officeDocument/2006/relationships/oleObject" Target="../embeddings/oleObject3.bin"/><Relationship Id="rId30" Type="http://schemas.openxmlformats.org/officeDocument/2006/relationships/image" Target="../media/image6.emf"/></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1" name="Picture 10" descr="A picture containing blur&#10;&#10;Description automatically generated">
            <a:extLst>
              <a:ext uri="{FF2B5EF4-FFF2-40B4-BE49-F238E27FC236}">
                <a16:creationId xmlns:a16="http://schemas.microsoft.com/office/drawing/2014/main" id="{8F1717FD-814C-CB47-8794-F6D1B2BF271B}"/>
              </a:ext>
            </a:extLst>
          </p:cNvPr>
          <p:cNvPicPr>
            <a:picLocks noChangeAspect="1"/>
          </p:cNvPicPr>
          <p:nvPr/>
        </p:nvPicPr>
        <p:blipFill rotWithShape="1">
          <a:blip r:embed="rId22">
            <a:extLst>
              <a:ext uri="{28A0092B-C50C-407E-A947-70E740481C1C}">
                <a14:useLocalDpi xmlns:a14="http://schemas.microsoft.com/office/drawing/2010/main"/>
              </a:ext>
            </a:extLst>
          </a:blip>
          <a:srcRect/>
          <a:stretch/>
        </p:blipFill>
        <p:spPr>
          <a:xfrm>
            <a:off x="0" y="-1"/>
            <a:ext cx="9144000" cy="720001"/>
          </a:xfrm>
          <a:prstGeom prst="rect">
            <a:avLst/>
          </a:prstGeom>
        </p:spPr>
      </p:pic>
      <p:graphicFrame>
        <p:nvGraphicFramePr>
          <p:cNvPr id="5" name="Object 4" hidden="1">
            <a:extLst>
              <a:ext uri="{FF2B5EF4-FFF2-40B4-BE49-F238E27FC236}">
                <a16:creationId xmlns:a16="http://schemas.microsoft.com/office/drawing/2014/main" id="{51BA8859-AEC4-4743-94E7-8F2F36BDAB3F}"/>
              </a:ext>
            </a:extLst>
          </p:cNvPr>
          <p:cNvGraphicFramePr>
            <a:graphicFrameLocks noChangeAspect="1"/>
          </p:cNvGraphicFramePr>
          <p:nvPr>
            <p:custDataLst>
              <p:tags r:id="rId19"/>
            </p:custDataLst>
            <p:extLst>
              <p:ext uri="{D42A27DB-BD31-4B8C-83A1-F6EECF244321}">
                <p14:modId xmlns:p14="http://schemas.microsoft.com/office/powerpoint/2010/main" val="2662505750"/>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23" imgW="421" imgH="420" progId="TCLayout.ActiveDocument.1">
                  <p:embed/>
                </p:oleObj>
              </mc:Choice>
              <mc:Fallback>
                <p:oleObj name="think-cell Slide" r:id="rId23" imgW="421" imgH="420" progId="TCLayout.ActiveDocument.1">
                  <p:embed/>
                  <p:pic>
                    <p:nvPicPr>
                      <p:cNvPr id="5" name="Object 4" hidden="1">
                        <a:extLst>
                          <a:ext uri="{FF2B5EF4-FFF2-40B4-BE49-F238E27FC236}">
                            <a16:creationId xmlns:a16="http://schemas.microsoft.com/office/drawing/2014/main" id="{51BA8859-AEC4-4743-94E7-8F2F36BDAB3F}"/>
                          </a:ext>
                        </a:extLst>
                      </p:cNvPr>
                      <p:cNvPicPr/>
                      <p:nvPr/>
                    </p:nvPicPr>
                    <p:blipFill>
                      <a:blip r:embed="rId24"/>
                      <a:stretch>
                        <a:fillRect/>
                      </a:stretch>
                    </p:blipFill>
                    <p:spPr>
                      <a:xfrm>
                        <a:off x="1588" y="1588"/>
                        <a:ext cx="1588" cy="1588"/>
                      </a:xfrm>
                      <a:prstGeom prst="rect">
                        <a:avLst/>
                      </a:prstGeom>
                    </p:spPr>
                  </p:pic>
                </p:oleObj>
              </mc:Fallback>
            </mc:AlternateContent>
          </a:graphicData>
        </a:graphic>
      </p:graphicFrame>
      <p:sp>
        <p:nvSpPr>
          <p:cNvPr id="3" name="Text"/>
          <p:cNvSpPr>
            <a:spLocks noGrp="1"/>
          </p:cNvSpPr>
          <p:nvPr>
            <p:ph type="body" idx="1"/>
          </p:nvPr>
        </p:nvSpPr>
        <p:spPr>
          <a:xfrm>
            <a:off x="252000" y="1058347"/>
            <a:ext cx="8280813" cy="3169166"/>
          </a:xfrm>
          <a:prstGeom prst="rect">
            <a:avLst/>
          </a:prstGeom>
        </p:spPr>
        <p:txBody>
          <a:bodyPr vert="horz" lIns="0" tIns="0" rIns="0" bIns="0" rtlCol="0">
            <a:noAutofit/>
          </a:bodyPr>
          <a:lstStyle/>
          <a:p>
            <a:pPr lvl="0"/>
            <a:r>
              <a:rPr lang="en-GB" noProof="0"/>
              <a:t>&lt;Heading (18pt)&gt;</a:t>
            </a:r>
          </a:p>
          <a:p>
            <a:pPr lvl="1"/>
            <a:r>
              <a:rPr lang="en-GB" noProof="0"/>
              <a:t>&lt;Subheading (14pt)&gt;</a:t>
            </a:r>
          </a:p>
          <a:p>
            <a:pPr lvl="2"/>
            <a:r>
              <a:rPr lang="en-GB" noProof="0"/>
              <a:t>&lt;Normal (14pt)&gt;</a:t>
            </a:r>
          </a:p>
          <a:p>
            <a:pPr lvl="3"/>
            <a:r>
              <a:rPr lang="en-GB" noProof="0"/>
              <a:t>&lt;Bullet 1 (14pt)&gt;</a:t>
            </a:r>
          </a:p>
          <a:p>
            <a:pPr lvl="4"/>
            <a:r>
              <a:rPr lang="en-GB" noProof="0"/>
              <a:t>&lt;Bullet 2 (14pt)&gt;</a:t>
            </a:r>
          </a:p>
          <a:p>
            <a:pPr lvl="5"/>
            <a:r>
              <a:rPr lang="en-GB" noProof="0"/>
              <a:t>&lt;Bullet 3 (14pt)&gt;</a:t>
            </a:r>
          </a:p>
          <a:p>
            <a:pPr lvl="6"/>
            <a:r>
              <a:rPr lang="en-GB" noProof="0"/>
              <a:t>Reduced Normal (11pt)</a:t>
            </a:r>
          </a:p>
          <a:p>
            <a:pPr lvl="7"/>
            <a:r>
              <a:rPr lang="en-GB" noProof="0"/>
              <a:t>&lt;Tick (14pt)&gt;</a:t>
            </a:r>
          </a:p>
          <a:p>
            <a:pPr lvl="8"/>
            <a:r>
              <a:rPr lang="en-GB" noProof="0"/>
              <a:t>&lt;Cross (14pt)&gt;</a:t>
            </a:r>
          </a:p>
          <a:p>
            <a:pPr lvl="5"/>
            <a:endParaRPr lang="en-GB" noProof="0"/>
          </a:p>
        </p:txBody>
      </p:sp>
      <p:sp>
        <p:nvSpPr>
          <p:cNvPr id="2" name="Title"/>
          <p:cNvSpPr>
            <a:spLocks noGrp="1"/>
          </p:cNvSpPr>
          <p:nvPr>
            <p:ph type="title"/>
          </p:nvPr>
        </p:nvSpPr>
        <p:spPr>
          <a:xfrm>
            <a:off x="252000" y="357741"/>
            <a:ext cx="8280813" cy="303453"/>
          </a:xfrm>
          <a:prstGeom prst="rect">
            <a:avLst/>
          </a:prstGeom>
        </p:spPr>
        <p:txBody>
          <a:bodyPr vert="horz" lIns="0" tIns="0" rIns="0" bIns="0" rtlCol="0" anchor="b">
            <a:noAutofit/>
          </a:bodyPr>
          <a:lstStyle/>
          <a:p>
            <a:pPr lvl="0">
              <a:lnSpc>
                <a:spcPts val="2400"/>
              </a:lnSpc>
            </a:pPr>
            <a:r>
              <a:rPr lang="en-GB" noProof="0"/>
              <a:t>&lt;Page title (24pt)&gt;</a:t>
            </a:r>
          </a:p>
        </p:txBody>
      </p:sp>
      <p:graphicFrame>
        <p:nvGraphicFramePr>
          <p:cNvPr id="9" name="Object 4" hidden="1">
            <a:extLst>
              <a:ext uri="{FF2B5EF4-FFF2-40B4-BE49-F238E27FC236}">
                <a16:creationId xmlns:a16="http://schemas.microsoft.com/office/drawing/2014/main" id="{DF74087D-28A0-9F45-895B-44D7568610F7}"/>
              </a:ext>
            </a:extLst>
          </p:cNvPr>
          <p:cNvGraphicFramePr>
            <a:graphicFrameLocks noChangeAspect="1"/>
          </p:cNvGraphicFramePr>
          <p:nvPr>
            <p:custDataLst>
              <p:tags r:id="rId20"/>
            </p:custDataLst>
            <p:extLst>
              <p:ext uri="{D42A27DB-BD31-4B8C-83A1-F6EECF244321}">
                <p14:modId xmlns:p14="http://schemas.microsoft.com/office/powerpoint/2010/main" val="2247686045"/>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25" imgW="421" imgH="420" progId="TCLayout.ActiveDocument.1">
                  <p:embed/>
                </p:oleObj>
              </mc:Choice>
              <mc:Fallback>
                <p:oleObj name="think-cell Slide" r:id="rId25" imgW="421" imgH="420" progId="TCLayout.ActiveDocument.1">
                  <p:embed/>
                  <p:pic>
                    <p:nvPicPr>
                      <p:cNvPr id="9" name="Object 4" hidden="1">
                        <a:extLst>
                          <a:ext uri="{FF2B5EF4-FFF2-40B4-BE49-F238E27FC236}">
                            <a16:creationId xmlns:a16="http://schemas.microsoft.com/office/drawing/2014/main" id="{DF74087D-28A0-9F45-895B-44D7568610F7}"/>
                          </a:ext>
                        </a:extLst>
                      </p:cNvPr>
                      <p:cNvPicPr/>
                      <p:nvPr/>
                    </p:nvPicPr>
                    <p:blipFill>
                      <a:blip r:embed="rId24"/>
                      <a:stretch>
                        <a:fillRect/>
                      </a:stretch>
                    </p:blipFill>
                    <p:spPr>
                      <a:xfrm>
                        <a:off x="1588" y="1588"/>
                        <a:ext cx="1588" cy="1588"/>
                      </a:xfrm>
                      <a:prstGeom prst="rect">
                        <a:avLst/>
                      </a:prstGeom>
                    </p:spPr>
                  </p:pic>
                </p:oleObj>
              </mc:Fallback>
            </mc:AlternateContent>
          </a:graphicData>
        </a:graphic>
      </p:graphicFrame>
      <p:sp>
        <p:nvSpPr>
          <p:cNvPr id="4" name="Slide Number Placeholder 3">
            <a:extLst>
              <a:ext uri="{FF2B5EF4-FFF2-40B4-BE49-F238E27FC236}">
                <a16:creationId xmlns:a16="http://schemas.microsoft.com/office/drawing/2014/main" id="{B15C8E61-51DB-9E43-9552-DB681B0DA637}"/>
              </a:ext>
            </a:extLst>
          </p:cNvPr>
          <p:cNvSpPr>
            <a:spLocks noGrp="1"/>
          </p:cNvSpPr>
          <p:nvPr>
            <p:ph type="sldNum" sz="quarter" idx="4"/>
          </p:nvPr>
        </p:nvSpPr>
        <p:spPr>
          <a:xfrm>
            <a:off x="252000" y="4860150"/>
            <a:ext cx="180000" cy="124650"/>
          </a:xfrm>
          <a:prstGeom prst="rect">
            <a:avLst/>
          </a:prstGeom>
          <a:noFill/>
        </p:spPr>
        <p:txBody>
          <a:bodyPr wrap="square" lIns="0" tIns="0" rIns="0" bIns="0" rtlCol="0">
            <a:spAutoFit/>
          </a:bodyPr>
          <a:lstStyle>
            <a:lvl1pPr>
              <a:defRPr lang="en-US" sz="900" b="1" i="0" smtClean="0">
                <a:solidFill>
                  <a:schemeClr val="tx2"/>
                </a:solidFill>
                <a:effectLst/>
                <a:latin typeface="UniCredit (Body)"/>
              </a:defRPr>
            </a:lvl1pPr>
          </a:lstStyle>
          <a:p>
            <a:pPr>
              <a:lnSpc>
                <a:spcPct val="90000"/>
              </a:lnSpc>
            </a:pPr>
            <a:fld id="{46C7C3DC-F2BD-3444-971E-438EC79B522A}" type="slidenum">
              <a:rPr lang="en-GB" smtClean="0"/>
              <a:pPr>
                <a:lnSpc>
                  <a:spcPct val="90000"/>
                </a:lnSpc>
              </a:pPr>
              <a:t>‹N›</a:t>
            </a:fld>
            <a:endParaRPr lang="en-GB"/>
          </a:p>
        </p:txBody>
      </p:sp>
      <p:pic>
        <p:nvPicPr>
          <p:cNvPr id="10" name="Picture 9" descr="A picture containing blur&#10;&#10;Description automatically generated">
            <a:extLst>
              <a:ext uri="{FF2B5EF4-FFF2-40B4-BE49-F238E27FC236}">
                <a16:creationId xmlns:a16="http://schemas.microsoft.com/office/drawing/2014/main" id="{FA57B188-99CD-441E-93B9-F472F76413A1}"/>
              </a:ext>
            </a:extLst>
          </p:cNvPr>
          <p:cNvPicPr>
            <a:picLocks noChangeAspect="1"/>
          </p:cNvPicPr>
          <p:nvPr userDrawn="1"/>
        </p:nvPicPr>
        <p:blipFill rotWithShape="1">
          <a:blip r:embed="rId26" cstate="email">
            <a:extLst>
              <a:ext uri="{28A0092B-C50C-407E-A947-70E740481C1C}">
                <a14:useLocalDpi xmlns:a14="http://schemas.microsoft.com/office/drawing/2010/main"/>
              </a:ext>
            </a:extLst>
          </a:blip>
          <a:srcRect/>
          <a:stretch/>
        </p:blipFill>
        <p:spPr>
          <a:xfrm>
            <a:off x="0" y="-1"/>
            <a:ext cx="9144000" cy="720001"/>
          </a:xfrm>
          <a:prstGeom prst="rect">
            <a:avLst/>
          </a:prstGeom>
        </p:spPr>
      </p:pic>
      <p:graphicFrame>
        <p:nvGraphicFramePr>
          <p:cNvPr id="12" name="Object 4" hidden="1">
            <a:extLst>
              <a:ext uri="{FF2B5EF4-FFF2-40B4-BE49-F238E27FC236}">
                <a16:creationId xmlns:a16="http://schemas.microsoft.com/office/drawing/2014/main" id="{61EF5A53-C21E-4A2D-91BC-9048F1009C7B}"/>
              </a:ext>
            </a:extLst>
          </p:cNvPr>
          <p:cNvGraphicFramePr>
            <a:graphicFrameLocks noChangeAspect="1"/>
          </p:cNvGraphicFramePr>
          <p:nvPr userDrawn="1">
            <p:custDataLst>
              <p:tags r:id="rId21"/>
            </p:custDataLst>
            <p:extLst>
              <p:ext uri="{D42A27DB-BD31-4B8C-83A1-F6EECF244321}">
                <p14:modId xmlns:p14="http://schemas.microsoft.com/office/powerpoint/2010/main" val="1052283840"/>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27" imgW="421" imgH="420" progId="TCLayout.ActiveDocument.1">
                  <p:embed/>
                </p:oleObj>
              </mc:Choice>
              <mc:Fallback>
                <p:oleObj name="think-cell Slide" r:id="rId27" imgW="421" imgH="420" progId="TCLayout.ActiveDocument.1">
                  <p:embed/>
                  <p:pic>
                    <p:nvPicPr>
                      <p:cNvPr id="12" name="Object 4" hidden="1">
                        <a:extLst>
                          <a:ext uri="{FF2B5EF4-FFF2-40B4-BE49-F238E27FC236}">
                            <a16:creationId xmlns:a16="http://schemas.microsoft.com/office/drawing/2014/main" id="{61EF5A53-C21E-4A2D-91BC-9048F1009C7B}"/>
                          </a:ext>
                        </a:extLst>
                      </p:cNvPr>
                      <p:cNvPicPr/>
                      <p:nvPr/>
                    </p:nvPicPr>
                    <p:blipFill>
                      <a:blip r:embed="rId24"/>
                      <a:stretch>
                        <a:fillRect/>
                      </a:stretch>
                    </p:blipFill>
                    <p:spPr>
                      <a:xfrm>
                        <a:off x="1588" y="1588"/>
                        <a:ext cx="1588" cy="1588"/>
                      </a:xfrm>
                      <a:prstGeom prst="rect">
                        <a:avLst/>
                      </a:prstGeom>
                    </p:spPr>
                  </p:pic>
                </p:oleObj>
              </mc:Fallback>
            </mc:AlternateContent>
          </a:graphicData>
        </a:graphic>
      </p:graphicFrame>
      <p:pic>
        <p:nvPicPr>
          <p:cNvPr id="14" name="Graphic 13">
            <a:extLst>
              <a:ext uri="{FF2B5EF4-FFF2-40B4-BE49-F238E27FC236}">
                <a16:creationId xmlns:a16="http://schemas.microsoft.com/office/drawing/2014/main" id="{7B52EBC2-EAA1-4D0C-BC3C-3C6F7AD64D7E}"/>
              </a:ext>
            </a:extLst>
          </p:cNvPr>
          <p:cNvPicPr>
            <a:picLocks noChangeAspect="1"/>
          </p:cNvPicPr>
          <p:nvPr userDrawn="1"/>
        </p:nvPicPr>
        <p:blipFill>
          <a:blip r:embed="rId28">
            <a:extLst>
              <a:ext uri="{96DAC541-7B7A-43D3-8B79-37D633B846F1}">
                <asvg:svgBlip xmlns:asvg="http://schemas.microsoft.com/office/drawing/2016/SVG/main" r:embed="rId29"/>
              </a:ext>
            </a:extLst>
          </a:blip>
          <a:stretch>
            <a:fillRect/>
          </a:stretch>
        </p:blipFill>
        <p:spPr>
          <a:xfrm>
            <a:off x="8531776" y="4586076"/>
            <a:ext cx="363600" cy="363600"/>
          </a:xfrm>
          <a:prstGeom prst="rect">
            <a:avLst/>
          </a:prstGeom>
        </p:spPr>
      </p:pic>
    </p:spTree>
    <p:extLst>
      <p:ext uri="{BB962C8B-B14F-4D97-AF65-F5344CB8AC3E}">
        <p14:creationId xmlns:p14="http://schemas.microsoft.com/office/powerpoint/2010/main" val="114592212"/>
      </p:ext>
    </p:extLst>
  </p:cSld>
  <p:clrMap bg1="lt1" tx1="dk1" bg2="lt2" tx2="dk2" accent1="accent1" accent2="accent2" accent3="accent3" accent4="accent4" accent5="accent5" accent6="accent6" hlink="hlink" folHlink="folHlink"/>
  <p:sldLayoutIdLst>
    <p:sldLayoutId id="2147483743" r:id="rId1"/>
    <p:sldLayoutId id="2147483744" r:id="rId2"/>
    <p:sldLayoutId id="2147483758" r:id="rId3"/>
    <p:sldLayoutId id="2147483759" r:id="rId4"/>
    <p:sldLayoutId id="2147483760" r:id="rId5"/>
    <p:sldLayoutId id="2147483745" r:id="rId6"/>
    <p:sldLayoutId id="2147483746" r:id="rId7"/>
    <p:sldLayoutId id="2147483747" r:id="rId8"/>
    <p:sldLayoutId id="2147483748" r:id="rId9"/>
    <p:sldLayoutId id="2147483749" r:id="rId10"/>
    <p:sldLayoutId id="2147483750" r:id="rId11"/>
    <p:sldLayoutId id="2147483751" r:id="rId12"/>
    <p:sldLayoutId id="2147483752" r:id="rId13"/>
    <p:sldLayoutId id="2147483753" r:id="rId14"/>
    <p:sldLayoutId id="2147483754" r:id="rId15"/>
    <p:sldLayoutId id="2147483755" r:id="rId16"/>
    <p:sldLayoutId id="2147483756" r:id="rId17"/>
  </p:sldLayoutIdLst>
  <p:hf hdr="0" dt="0"/>
  <p:txStyles>
    <p:titleStyle>
      <a:lvl1pPr algn="l" rtl="0" eaLnBrk="1" fontAlgn="base" hangingPunct="1">
        <a:lnSpc>
          <a:spcPts val="2200"/>
        </a:lnSpc>
        <a:spcBef>
          <a:spcPct val="0"/>
        </a:spcBef>
        <a:spcAft>
          <a:spcPct val="0"/>
        </a:spcAft>
        <a:defRPr lang="en-GB" sz="2400" b="1" kern="1200" noProof="0" dirty="0">
          <a:solidFill>
            <a:schemeClr val="bg1"/>
          </a:solidFill>
          <a:latin typeface="UniCredit (Body)"/>
          <a:ea typeface="+mj-ea"/>
          <a:cs typeface="Arial" panose="020B0604020202020204" pitchFamily="34" charset="0"/>
        </a:defRPr>
      </a:lvl1pPr>
      <a:lvl2pPr algn="ctr" rtl="0" eaLnBrk="1" fontAlgn="base" hangingPunct="1">
        <a:spcBef>
          <a:spcPct val="0"/>
        </a:spcBef>
        <a:spcAft>
          <a:spcPct val="0"/>
        </a:spcAft>
        <a:defRPr sz="3300">
          <a:solidFill>
            <a:schemeClr val="tx1"/>
          </a:solidFill>
          <a:latin typeface="Arial" charset="0"/>
        </a:defRPr>
      </a:lvl2pPr>
      <a:lvl3pPr algn="ctr" rtl="0" eaLnBrk="1" fontAlgn="base" hangingPunct="1">
        <a:spcBef>
          <a:spcPct val="0"/>
        </a:spcBef>
        <a:spcAft>
          <a:spcPct val="0"/>
        </a:spcAft>
        <a:defRPr sz="3300">
          <a:solidFill>
            <a:schemeClr val="tx1"/>
          </a:solidFill>
          <a:latin typeface="Arial" charset="0"/>
        </a:defRPr>
      </a:lvl3pPr>
      <a:lvl4pPr algn="ctr" rtl="0" eaLnBrk="1" fontAlgn="base" hangingPunct="1">
        <a:spcBef>
          <a:spcPct val="0"/>
        </a:spcBef>
        <a:spcAft>
          <a:spcPct val="0"/>
        </a:spcAft>
        <a:defRPr sz="3300">
          <a:solidFill>
            <a:schemeClr val="tx1"/>
          </a:solidFill>
          <a:latin typeface="Arial" charset="0"/>
        </a:defRPr>
      </a:lvl4pPr>
      <a:lvl5pPr algn="ctr" rtl="0" eaLnBrk="1" fontAlgn="base" hangingPunct="1">
        <a:spcBef>
          <a:spcPct val="0"/>
        </a:spcBef>
        <a:spcAft>
          <a:spcPct val="0"/>
        </a:spcAft>
        <a:defRPr sz="3300">
          <a:solidFill>
            <a:schemeClr val="tx1"/>
          </a:solidFill>
          <a:latin typeface="Arial" charset="0"/>
        </a:defRPr>
      </a:lvl5pPr>
      <a:lvl6pPr marL="342875" algn="ctr" rtl="0" eaLnBrk="1" fontAlgn="base" hangingPunct="1">
        <a:spcBef>
          <a:spcPct val="0"/>
        </a:spcBef>
        <a:spcAft>
          <a:spcPct val="0"/>
        </a:spcAft>
        <a:defRPr sz="3300">
          <a:solidFill>
            <a:schemeClr val="tx1"/>
          </a:solidFill>
          <a:latin typeface="Arial" charset="0"/>
        </a:defRPr>
      </a:lvl6pPr>
      <a:lvl7pPr marL="685749" algn="ctr" rtl="0" eaLnBrk="1" fontAlgn="base" hangingPunct="1">
        <a:spcBef>
          <a:spcPct val="0"/>
        </a:spcBef>
        <a:spcAft>
          <a:spcPct val="0"/>
        </a:spcAft>
        <a:defRPr sz="3300">
          <a:solidFill>
            <a:schemeClr val="tx1"/>
          </a:solidFill>
          <a:latin typeface="Arial" charset="0"/>
        </a:defRPr>
      </a:lvl7pPr>
      <a:lvl8pPr marL="1028624" algn="ctr" rtl="0" eaLnBrk="1" fontAlgn="base" hangingPunct="1">
        <a:spcBef>
          <a:spcPct val="0"/>
        </a:spcBef>
        <a:spcAft>
          <a:spcPct val="0"/>
        </a:spcAft>
        <a:defRPr sz="3300">
          <a:solidFill>
            <a:schemeClr val="tx1"/>
          </a:solidFill>
          <a:latin typeface="Arial" charset="0"/>
        </a:defRPr>
      </a:lvl8pPr>
      <a:lvl9pPr marL="1371498" algn="ctr" rtl="0" eaLnBrk="1" fontAlgn="base" hangingPunct="1">
        <a:spcBef>
          <a:spcPct val="0"/>
        </a:spcBef>
        <a:spcAft>
          <a:spcPct val="0"/>
        </a:spcAft>
        <a:defRPr sz="3300">
          <a:solidFill>
            <a:schemeClr val="tx1"/>
          </a:solidFill>
          <a:latin typeface="Arial" charset="0"/>
        </a:defRPr>
      </a:lvl9pPr>
    </p:titleStyle>
    <p:bodyStyle>
      <a:lvl1pPr marL="0" marR="0" indent="0" algn="l" defTabSz="342875" rtl="0" eaLnBrk="1" fontAlgn="auto" latinLnBrk="0" hangingPunct="1">
        <a:lnSpc>
          <a:spcPct val="90000"/>
        </a:lnSpc>
        <a:spcBef>
          <a:spcPts val="0"/>
        </a:spcBef>
        <a:spcAft>
          <a:spcPts val="0"/>
        </a:spcAft>
        <a:buClr>
          <a:srgbClr val="E1061C"/>
        </a:buClr>
        <a:buSzTx/>
        <a:buFont typeface="Arial"/>
        <a:buNone/>
        <a:tabLst/>
        <a:defRPr sz="1800" kern="1200" baseline="0">
          <a:solidFill>
            <a:schemeClr val="tx1"/>
          </a:solidFill>
          <a:latin typeface="UniCredit (Body)"/>
          <a:ea typeface="+mn-ea"/>
          <a:cs typeface="Arial" panose="020B0604020202020204" pitchFamily="34" charset="0"/>
        </a:defRPr>
      </a:lvl1pPr>
      <a:lvl2pPr marL="0" marR="0" indent="0" algn="l" defTabSz="342875" rtl="0" eaLnBrk="1" fontAlgn="auto" latinLnBrk="0" hangingPunct="1">
        <a:lnSpc>
          <a:spcPct val="90000"/>
        </a:lnSpc>
        <a:spcBef>
          <a:spcPts val="0"/>
        </a:spcBef>
        <a:spcAft>
          <a:spcPts val="600"/>
        </a:spcAft>
        <a:buClr>
          <a:srgbClr val="E1061C"/>
        </a:buClr>
        <a:buSzTx/>
        <a:buFont typeface="Arial"/>
        <a:buNone/>
        <a:tabLst/>
        <a:defRPr sz="1400" b="1" kern="1200" baseline="0">
          <a:solidFill>
            <a:schemeClr val="tx1"/>
          </a:solidFill>
          <a:latin typeface="UniCredit (Body)"/>
          <a:ea typeface="+mn-ea"/>
          <a:cs typeface="Arial" panose="020B0604020202020204" pitchFamily="34" charset="0"/>
        </a:defRPr>
      </a:lvl2pPr>
      <a:lvl3pPr marL="0" marR="0" indent="0" algn="l" defTabSz="342875" rtl="0" eaLnBrk="1" fontAlgn="auto" latinLnBrk="0" hangingPunct="1">
        <a:lnSpc>
          <a:spcPct val="90000"/>
        </a:lnSpc>
        <a:spcBef>
          <a:spcPts val="1200"/>
        </a:spcBef>
        <a:spcAft>
          <a:spcPts val="0"/>
        </a:spcAft>
        <a:buClr>
          <a:srgbClr val="999999"/>
        </a:buClr>
        <a:buSzTx/>
        <a:buFont typeface="System Font Regular"/>
        <a:buNone/>
        <a:tabLst/>
        <a:defRPr sz="1400" kern="1200" baseline="0">
          <a:solidFill>
            <a:schemeClr val="tx1"/>
          </a:solidFill>
          <a:latin typeface="UniCredit (Body)"/>
          <a:ea typeface="+mn-ea"/>
          <a:cs typeface="Arial" panose="020B0604020202020204" pitchFamily="34" charset="0"/>
        </a:defRPr>
      </a:lvl3pPr>
      <a:lvl4pPr marL="180000" marR="0" indent="-180000" algn="l" defTabSz="342875" rtl="0" eaLnBrk="1" fontAlgn="auto" latinLnBrk="0" hangingPunct="1">
        <a:lnSpc>
          <a:spcPct val="90000"/>
        </a:lnSpc>
        <a:spcBef>
          <a:spcPts val="600"/>
        </a:spcBef>
        <a:spcAft>
          <a:spcPts val="0"/>
        </a:spcAft>
        <a:buClr>
          <a:srgbClr val="CCCCCC"/>
        </a:buClr>
        <a:buSzTx/>
        <a:buFont typeface="Arial" panose="020B0604020202020204" pitchFamily="34" charset="0"/>
        <a:buChar char="●"/>
        <a:tabLst/>
        <a:defRPr sz="1400" kern="1200" baseline="0">
          <a:solidFill>
            <a:schemeClr val="tx1"/>
          </a:solidFill>
          <a:latin typeface="UniCredit (Body)"/>
          <a:ea typeface="+mn-ea"/>
          <a:cs typeface="Arial" panose="020B0604020202020204" pitchFamily="34" charset="0"/>
        </a:defRPr>
      </a:lvl4pPr>
      <a:lvl5pPr marL="360000" marR="0" indent="-180000" algn="l" defTabSz="342875" rtl="0" eaLnBrk="1" fontAlgn="auto" latinLnBrk="0" hangingPunct="1">
        <a:lnSpc>
          <a:spcPct val="90000"/>
        </a:lnSpc>
        <a:spcBef>
          <a:spcPts val="600"/>
        </a:spcBef>
        <a:spcAft>
          <a:spcPts val="0"/>
        </a:spcAft>
        <a:buClr>
          <a:srgbClr val="CCCCCC"/>
        </a:buClr>
        <a:buSzTx/>
        <a:buFont typeface="Arial" panose="020B0604020202020204" pitchFamily="34" charset="0"/>
        <a:buChar char="●"/>
        <a:tabLst/>
        <a:defRPr sz="1400" kern="1200" baseline="0">
          <a:solidFill>
            <a:schemeClr val="tx1"/>
          </a:solidFill>
          <a:latin typeface="UniCredit (Body)"/>
          <a:ea typeface="+mn-ea"/>
          <a:cs typeface="Arial" panose="020B0604020202020204" pitchFamily="34" charset="0"/>
        </a:defRPr>
      </a:lvl5pPr>
      <a:lvl6pPr marL="540000" indent="-180000" algn="l" defTabSz="685749" rtl="0" eaLnBrk="1" latinLnBrk="0" hangingPunct="1">
        <a:lnSpc>
          <a:spcPct val="90000"/>
        </a:lnSpc>
        <a:spcBef>
          <a:spcPts val="600"/>
        </a:spcBef>
        <a:spcAft>
          <a:spcPts val="0"/>
        </a:spcAft>
        <a:buClr>
          <a:srgbClr val="CCCCCC"/>
        </a:buClr>
        <a:buFont typeface="Arial" panose="020B0604020202020204" pitchFamily="34" charset="0"/>
        <a:buChar char="●"/>
        <a:tabLst/>
        <a:defRPr sz="1400" kern="1200">
          <a:solidFill>
            <a:schemeClr val="tx1"/>
          </a:solidFill>
          <a:latin typeface="UniCredit (Body)"/>
          <a:ea typeface="+mn-ea"/>
          <a:cs typeface="+mn-cs"/>
        </a:defRPr>
      </a:lvl6pPr>
      <a:lvl7pPr marL="1037" indent="0" algn="l" defTabSz="685749" rtl="0" eaLnBrk="1" latinLnBrk="0" hangingPunct="1">
        <a:lnSpc>
          <a:spcPct val="90000"/>
        </a:lnSpc>
        <a:spcBef>
          <a:spcPts val="300"/>
        </a:spcBef>
        <a:buClr>
          <a:schemeClr val="accent1"/>
        </a:buClr>
        <a:buSzPct val="80000"/>
        <a:buFont typeface="System Font Regular"/>
        <a:buNone/>
        <a:tabLst/>
        <a:defRPr sz="1100" kern="1200">
          <a:solidFill>
            <a:schemeClr val="tx1"/>
          </a:solidFill>
          <a:latin typeface="UniCredit (Body)"/>
          <a:ea typeface="+mn-ea"/>
          <a:cs typeface="+mn-cs"/>
        </a:defRPr>
      </a:lvl7pPr>
      <a:lvl8pPr marL="288000" indent="-288000" algn="l" defTabSz="685749" rtl="0" eaLnBrk="1" latinLnBrk="0" hangingPunct="1">
        <a:lnSpc>
          <a:spcPct val="90000"/>
        </a:lnSpc>
        <a:spcBef>
          <a:spcPts val="1200"/>
        </a:spcBef>
        <a:buClr>
          <a:srgbClr val="999999"/>
        </a:buClr>
        <a:buSzPct val="100000"/>
        <a:buFontTx/>
        <a:buBlip>
          <a:blip r:embed="rId30"/>
        </a:buBlip>
        <a:tabLst/>
        <a:defRPr sz="1400" kern="1200">
          <a:solidFill>
            <a:schemeClr val="tx1"/>
          </a:solidFill>
          <a:latin typeface="UniCredit (Body)"/>
          <a:ea typeface="+mn-ea"/>
          <a:cs typeface="+mn-cs"/>
        </a:defRPr>
      </a:lvl8pPr>
      <a:lvl9pPr marL="288000" indent="-288000" algn="l" defTabSz="685749" rtl="0" eaLnBrk="1" latinLnBrk="0" hangingPunct="1">
        <a:lnSpc>
          <a:spcPct val="90000"/>
        </a:lnSpc>
        <a:spcBef>
          <a:spcPts val="1200"/>
        </a:spcBef>
        <a:buFontTx/>
        <a:buBlip>
          <a:blip r:embed="rId31">
            <a:extLst>
              <a:ext uri="{96DAC541-7B7A-43D3-8B79-37D633B846F1}">
                <asvg:svgBlip xmlns:asvg="http://schemas.microsoft.com/office/drawing/2016/SVG/main" r:embed="rId32"/>
              </a:ext>
            </a:extLst>
          </a:blip>
        </a:buBlip>
        <a:tabLst/>
        <a:defRPr sz="1400" kern="1200">
          <a:solidFill>
            <a:schemeClr val="tx1"/>
          </a:solidFill>
          <a:latin typeface="UniCredit (Body)"/>
          <a:ea typeface="+mn-ea"/>
          <a:cs typeface="+mn-cs"/>
        </a:defRPr>
      </a:lvl9pPr>
    </p:bodyStyle>
    <p:otherStyle>
      <a:defPPr>
        <a:defRPr lang="de-DE"/>
      </a:defPPr>
      <a:lvl1pPr marL="0" algn="l" defTabSz="685749" rtl="0" eaLnBrk="1" latinLnBrk="0" hangingPunct="1">
        <a:defRPr sz="1350" kern="1200">
          <a:solidFill>
            <a:schemeClr val="tx1"/>
          </a:solidFill>
          <a:latin typeface="+mn-lt"/>
          <a:ea typeface="+mn-ea"/>
          <a:cs typeface="+mn-cs"/>
        </a:defRPr>
      </a:lvl1pPr>
      <a:lvl2pPr marL="342875" algn="l" defTabSz="685749" rtl="0" eaLnBrk="1" latinLnBrk="0" hangingPunct="1">
        <a:defRPr sz="1350" kern="1200">
          <a:solidFill>
            <a:schemeClr val="tx1"/>
          </a:solidFill>
          <a:latin typeface="+mn-lt"/>
          <a:ea typeface="+mn-ea"/>
          <a:cs typeface="+mn-cs"/>
        </a:defRPr>
      </a:lvl2pPr>
      <a:lvl3pPr marL="685749" algn="l" defTabSz="685749" rtl="0" eaLnBrk="1" latinLnBrk="0" hangingPunct="1">
        <a:defRPr sz="1350" kern="1200">
          <a:solidFill>
            <a:schemeClr val="tx1"/>
          </a:solidFill>
          <a:latin typeface="+mn-lt"/>
          <a:ea typeface="+mn-ea"/>
          <a:cs typeface="+mn-cs"/>
        </a:defRPr>
      </a:lvl3pPr>
      <a:lvl4pPr marL="1028624" algn="l" defTabSz="685749" rtl="0" eaLnBrk="1" latinLnBrk="0" hangingPunct="1">
        <a:defRPr sz="1350" kern="1200">
          <a:solidFill>
            <a:schemeClr val="tx1"/>
          </a:solidFill>
          <a:latin typeface="+mn-lt"/>
          <a:ea typeface="+mn-ea"/>
          <a:cs typeface="+mn-cs"/>
        </a:defRPr>
      </a:lvl4pPr>
      <a:lvl5pPr marL="1371498" algn="l" defTabSz="685749" rtl="0" eaLnBrk="1" latinLnBrk="0" hangingPunct="1">
        <a:defRPr sz="1350" kern="1200">
          <a:solidFill>
            <a:schemeClr val="tx1"/>
          </a:solidFill>
          <a:latin typeface="+mn-lt"/>
          <a:ea typeface="+mn-ea"/>
          <a:cs typeface="+mn-cs"/>
        </a:defRPr>
      </a:lvl5pPr>
      <a:lvl6pPr marL="1714373" algn="l" defTabSz="685749" rtl="0" eaLnBrk="1" latinLnBrk="0" hangingPunct="1">
        <a:defRPr sz="1350" kern="1200">
          <a:solidFill>
            <a:schemeClr val="tx1"/>
          </a:solidFill>
          <a:latin typeface="+mn-lt"/>
          <a:ea typeface="+mn-ea"/>
          <a:cs typeface="+mn-cs"/>
        </a:defRPr>
      </a:lvl6pPr>
      <a:lvl7pPr marL="2057246" algn="l" defTabSz="685749" rtl="0" eaLnBrk="1" latinLnBrk="0" hangingPunct="1">
        <a:defRPr sz="1350" kern="1200">
          <a:solidFill>
            <a:schemeClr val="tx1"/>
          </a:solidFill>
          <a:latin typeface="+mn-lt"/>
          <a:ea typeface="+mn-ea"/>
          <a:cs typeface="+mn-cs"/>
        </a:defRPr>
      </a:lvl7pPr>
      <a:lvl8pPr marL="2400120" algn="l" defTabSz="685749" rtl="0" eaLnBrk="1" latinLnBrk="0" hangingPunct="1">
        <a:defRPr sz="1350" kern="1200">
          <a:solidFill>
            <a:schemeClr val="tx1"/>
          </a:solidFill>
          <a:latin typeface="+mn-lt"/>
          <a:ea typeface="+mn-ea"/>
          <a:cs typeface="+mn-cs"/>
        </a:defRPr>
      </a:lvl8pPr>
      <a:lvl9pPr marL="2742995" algn="l" defTabSz="685749" rtl="0" eaLnBrk="1" latinLnBrk="0" hangingPunct="1">
        <a:defRPr sz="1350" kern="1200">
          <a:solidFill>
            <a:schemeClr val="tx1"/>
          </a:solidFill>
          <a:latin typeface="+mn-lt"/>
          <a:ea typeface="+mn-ea"/>
          <a:cs typeface="+mn-cs"/>
        </a:defRPr>
      </a:lvl9pPr>
    </p:otherStyle>
  </p:txStyles>
  <p:extLst>
    <p:ext uri="{27BBF7A9-308A-43DC-89C8-2F10F3537804}">
      <p15:sldGuideLst xmlns:p15="http://schemas.microsoft.com/office/powerpoint/2012/main">
        <p15:guide id="13" orient="horz" pos="667" userDrawn="1">
          <p15:clr>
            <a:srgbClr val="F26B43"/>
          </p15:clr>
        </p15:guide>
        <p15:guide id="14" orient="horz" pos="2731" userDrawn="1">
          <p15:clr>
            <a:srgbClr val="F26B43"/>
          </p15:clr>
        </p15:guide>
        <p15:guide id="15" orient="horz" pos="3117" userDrawn="1">
          <p15:clr>
            <a:srgbClr val="F26B43"/>
          </p15:clr>
        </p15:guide>
        <p15:guide id="16" orient="horz" pos="2890" userDrawn="1">
          <p15:clr>
            <a:srgbClr val="F26B43"/>
          </p15:clr>
        </p15:guide>
        <p15:guide id="17" pos="158" userDrawn="1">
          <p15:clr>
            <a:srgbClr val="F26B43"/>
          </p15:clr>
        </p15:guide>
        <p15:guide id="18" pos="5602" userDrawn="1">
          <p15:clr>
            <a:srgbClr val="F26B43"/>
          </p15:clr>
        </p15:guide>
        <p15:guide id="19" orient="horz" pos="441" userDrawn="1">
          <p15:clr>
            <a:srgbClr val="F26B43"/>
          </p15:clr>
        </p15:guide>
        <p15:guide id="20" userDrawn="1">
          <p15:clr>
            <a:srgbClr val="F26B43"/>
          </p15:clr>
        </p15:guide>
        <p15:guide id="21" pos="5375" userDrawn="1">
          <p15:clr>
            <a:srgbClr val="F26B43"/>
          </p15:clr>
        </p15:guide>
        <p15:guide id="22" pos="4853" userDrawn="1">
          <p15:clr>
            <a:srgbClr val="F26B43"/>
          </p15:clr>
        </p15:guide>
        <p15:guide id="23" pos="317" userDrawn="1">
          <p15:clr>
            <a:srgbClr val="F26B43"/>
          </p15:clr>
        </p15:guide>
        <p15:guide id="24" orient="horz" pos="327"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9.emf"/><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1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emf"/><Relationship Id="rId1" Type="http://schemas.openxmlformats.org/officeDocument/2006/relationships/slideLayout" Target="../slideLayouts/slideLayout13.xml"/><Relationship Id="rId4" Type="http://schemas.openxmlformats.org/officeDocument/2006/relationships/image" Target="../media/image8.sv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a:extLst>
              <a:ext uri="{FF2B5EF4-FFF2-40B4-BE49-F238E27FC236}">
                <a16:creationId xmlns:a16="http://schemas.microsoft.com/office/drawing/2014/main" id="{31BE3BF1-AA24-394A-8D7E-2B634B788C0A}"/>
              </a:ext>
            </a:extLst>
          </p:cNvPr>
          <p:cNvSpPr>
            <a:spLocks noGrp="1"/>
          </p:cNvSpPr>
          <p:nvPr>
            <p:ph type="body" sz="quarter" idx="17"/>
          </p:nvPr>
        </p:nvSpPr>
        <p:spPr>
          <a:xfrm>
            <a:off x="252000" y="3812073"/>
            <a:ext cx="7063200" cy="208800"/>
          </a:xfrm>
        </p:spPr>
        <p:txBody>
          <a:bodyPr/>
          <a:lstStyle/>
          <a:p>
            <a:r>
              <a:rPr lang="en-US" sz="2000" dirty="0"/>
              <a:t>Barbara Cortese </a:t>
            </a:r>
          </a:p>
          <a:p>
            <a:r>
              <a:rPr lang="en-US" sz="2000" b="0" dirty="0"/>
              <a:t>Family governance e trust</a:t>
            </a:r>
          </a:p>
        </p:txBody>
      </p:sp>
      <p:sp>
        <p:nvSpPr>
          <p:cNvPr id="5" name="Segnaposto testo 4">
            <a:extLst>
              <a:ext uri="{FF2B5EF4-FFF2-40B4-BE49-F238E27FC236}">
                <a16:creationId xmlns:a16="http://schemas.microsoft.com/office/drawing/2014/main" id="{D317827F-1182-7345-968B-1FB13F0D3C63}"/>
              </a:ext>
            </a:extLst>
          </p:cNvPr>
          <p:cNvSpPr>
            <a:spLocks noGrp="1"/>
          </p:cNvSpPr>
          <p:nvPr>
            <p:ph type="body" sz="quarter" idx="12"/>
          </p:nvPr>
        </p:nvSpPr>
        <p:spPr/>
        <p:txBody>
          <a:bodyPr/>
          <a:lstStyle/>
          <a:p>
            <a:r>
              <a:rPr lang="en-US" b="1" dirty="0"/>
              <a:t>Un</a:t>
            </a:r>
            <a:r>
              <a:rPr lang="en-US" dirty="0"/>
              <a:t>iCredit </a:t>
            </a:r>
            <a:r>
              <a:rPr lang="en-US" b="1" dirty="0"/>
              <a:t>Un</a:t>
            </a:r>
            <a:r>
              <a:rPr lang="en-US" dirty="0"/>
              <a:t>locked</a:t>
            </a:r>
          </a:p>
        </p:txBody>
      </p:sp>
      <p:sp>
        <p:nvSpPr>
          <p:cNvPr id="6" name="Titolo 5">
            <a:extLst>
              <a:ext uri="{FF2B5EF4-FFF2-40B4-BE49-F238E27FC236}">
                <a16:creationId xmlns:a16="http://schemas.microsoft.com/office/drawing/2014/main" id="{0734A0EB-2566-344D-AD43-6D8F262E050A}"/>
              </a:ext>
            </a:extLst>
          </p:cNvPr>
          <p:cNvSpPr>
            <a:spLocks noGrp="1"/>
          </p:cNvSpPr>
          <p:nvPr>
            <p:ph type="title"/>
          </p:nvPr>
        </p:nvSpPr>
        <p:spPr>
          <a:xfrm>
            <a:off x="187582" y="2495484"/>
            <a:ext cx="8768836" cy="1067726"/>
          </a:xfrm>
        </p:spPr>
        <p:txBody>
          <a:bodyPr/>
          <a:lstStyle/>
          <a:p>
            <a:pPr>
              <a:lnSpc>
                <a:spcPts val="5000"/>
              </a:lnSpc>
            </a:pPr>
            <a:r>
              <a:rPr lang="en-GB" b="0" dirty="0"/>
              <a:t>GLI ADEMPIMENTI REGOLAMENTARI DELLE HOLDING </a:t>
            </a:r>
            <a:br>
              <a:rPr lang="en-GB" b="0" dirty="0"/>
            </a:br>
            <a:br>
              <a:rPr lang="en-GB" b="0" dirty="0"/>
            </a:br>
            <a:endParaRPr lang="en-GB" dirty="0"/>
          </a:p>
        </p:txBody>
      </p:sp>
      <p:pic>
        <p:nvPicPr>
          <p:cNvPr id="7" name="Immagine 6">
            <a:extLst>
              <a:ext uri="{FF2B5EF4-FFF2-40B4-BE49-F238E27FC236}">
                <a16:creationId xmlns:a16="http://schemas.microsoft.com/office/drawing/2014/main" id="{58D54787-D717-8C4B-830C-53AF6162D59A}"/>
              </a:ext>
            </a:extLst>
          </p:cNvPr>
          <p:cNvPicPr>
            <a:picLocks noChangeAspect="1"/>
          </p:cNvPicPr>
          <p:nvPr/>
        </p:nvPicPr>
        <p:blipFill>
          <a:blip r:embed="rId3"/>
          <a:stretch>
            <a:fillRect/>
          </a:stretch>
        </p:blipFill>
        <p:spPr>
          <a:xfrm>
            <a:off x="7482349" y="6589106"/>
            <a:ext cx="796413" cy="180403"/>
          </a:xfrm>
          <a:prstGeom prst="rect">
            <a:avLst/>
          </a:prstGeom>
        </p:spPr>
      </p:pic>
      <p:pic>
        <p:nvPicPr>
          <p:cNvPr id="8" name="Immagine 7">
            <a:extLst>
              <a:ext uri="{FF2B5EF4-FFF2-40B4-BE49-F238E27FC236}">
                <a16:creationId xmlns:a16="http://schemas.microsoft.com/office/drawing/2014/main" id="{B83D4E45-6CAC-A84F-9F28-049DB0F85185}"/>
              </a:ext>
            </a:extLst>
          </p:cNvPr>
          <p:cNvPicPr>
            <a:picLocks noChangeAspect="1"/>
          </p:cNvPicPr>
          <p:nvPr/>
        </p:nvPicPr>
        <p:blipFill>
          <a:blip r:embed="rId3"/>
          <a:stretch>
            <a:fillRect/>
          </a:stretch>
        </p:blipFill>
        <p:spPr>
          <a:xfrm>
            <a:off x="7634749" y="6741506"/>
            <a:ext cx="796413" cy="180403"/>
          </a:xfrm>
          <a:prstGeom prst="rect">
            <a:avLst/>
          </a:prstGeom>
        </p:spPr>
      </p:pic>
      <p:pic>
        <p:nvPicPr>
          <p:cNvPr id="10" name="Immagine 9">
            <a:extLst>
              <a:ext uri="{FF2B5EF4-FFF2-40B4-BE49-F238E27FC236}">
                <a16:creationId xmlns:a16="http://schemas.microsoft.com/office/drawing/2014/main" id="{EEE8F676-2B07-EB49-85FC-5885BDC052F0}"/>
              </a:ext>
            </a:extLst>
          </p:cNvPr>
          <p:cNvPicPr>
            <a:picLocks noChangeAspect="1"/>
          </p:cNvPicPr>
          <p:nvPr/>
        </p:nvPicPr>
        <p:blipFill>
          <a:blip r:embed="rId3"/>
          <a:stretch>
            <a:fillRect/>
          </a:stretch>
        </p:blipFill>
        <p:spPr>
          <a:xfrm>
            <a:off x="7787149" y="6893906"/>
            <a:ext cx="796413" cy="180403"/>
          </a:xfrm>
          <a:prstGeom prst="rect">
            <a:avLst/>
          </a:prstGeom>
        </p:spPr>
      </p:pic>
      <p:pic>
        <p:nvPicPr>
          <p:cNvPr id="11" name="Immagine 10">
            <a:extLst>
              <a:ext uri="{FF2B5EF4-FFF2-40B4-BE49-F238E27FC236}">
                <a16:creationId xmlns:a16="http://schemas.microsoft.com/office/drawing/2014/main" id="{DC5511D5-8088-F24D-BE5A-29FD1D664D04}"/>
              </a:ext>
            </a:extLst>
          </p:cNvPr>
          <p:cNvPicPr>
            <a:picLocks noChangeAspect="1"/>
          </p:cNvPicPr>
          <p:nvPr/>
        </p:nvPicPr>
        <p:blipFill>
          <a:blip r:embed="rId3"/>
          <a:stretch>
            <a:fillRect/>
          </a:stretch>
        </p:blipFill>
        <p:spPr>
          <a:xfrm>
            <a:off x="7939549" y="7046306"/>
            <a:ext cx="796413" cy="180403"/>
          </a:xfrm>
          <a:prstGeom prst="rect">
            <a:avLst/>
          </a:prstGeom>
        </p:spPr>
      </p:pic>
      <p:pic>
        <p:nvPicPr>
          <p:cNvPr id="12" name="Immagine 11">
            <a:extLst>
              <a:ext uri="{FF2B5EF4-FFF2-40B4-BE49-F238E27FC236}">
                <a16:creationId xmlns:a16="http://schemas.microsoft.com/office/drawing/2014/main" id="{529B4AC3-2FA2-F849-A62D-A88797142DBB}"/>
              </a:ext>
            </a:extLst>
          </p:cNvPr>
          <p:cNvPicPr>
            <a:picLocks noChangeAspect="1"/>
          </p:cNvPicPr>
          <p:nvPr/>
        </p:nvPicPr>
        <p:blipFill>
          <a:blip r:embed="rId3"/>
          <a:stretch>
            <a:fillRect/>
          </a:stretch>
        </p:blipFill>
        <p:spPr>
          <a:xfrm>
            <a:off x="6658384" y="6589106"/>
            <a:ext cx="796413" cy="180403"/>
          </a:xfrm>
          <a:prstGeom prst="rect">
            <a:avLst/>
          </a:prstGeom>
        </p:spPr>
      </p:pic>
      <p:pic>
        <p:nvPicPr>
          <p:cNvPr id="13" name="Immagine 12">
            <a:extLst>
              <a:ext uri="{FF2B5EF4-FFF2-40B4-BE49-F238E27FC236}">
                <a16:creationId xmlns:a16="http://schemas.microsoft.com/office/drawing/2014/main" id="{D2EB1B93-E86F-EF4A-8762-E8F67F99E193}"/>
              </a:ext>
            </a:extLst>
          </p:cNvPr>
          <p:cNvPicPr>
            <a:picLocks noChangeAspect="1"/>
          </p:cNvPicPr>
          <p:nvPr/>
        </p:nvPicPr>
        <p:blipFill>
          <a:blip r:embed="rId3"/>
          <a:stretch>
            <a:fillRect/>
          </a:stretch>
        </p:blipFill>
        <p:spPr>
          <a:xfrm>
            <a:off x="6810784" y="6741506"/>
            <a:ext cx="796413" cy="180403"/>
          </a:xfrm>
          <a:prstGeom prst="rect">
            <a:avLst/>
          </a:prstGeom>
        </p:spPr>
      </p:pic>
    </p:spTree>
    <p:extLst>
      <p:ext uri="{BB962C8B-B14F-4D97-AF65-F5344CB8AC3E}">
        <p14:creationId xmlns:p14="http://schemas.microsoft.com/office/powerpoint/2010/main" val="373601746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 Placeholder 16">
            <a:extLst>
              <a:ext uri="{FF2B5EF4-FFF2-40B4-BE49-F238E27FC236}">
                <a16:creationId xmlns:a16="http://schemas.microsoft.com/office/drawing/2014/main" id="{3A6B7CAA-CB0D-4587-BC92-78D009536D3E}"/>
              </a:ext>
            </a:extLst>
          </p:cNvPr>
          <p:cNvSpPr>
            <a:spLocks noGrp="1"/>
          </p:cNvSpPr>
          <p:nvPr>
            <p:ph type="body" sz="quarter" idx="14"/>
          </p:nvPr>
        </p:nvSpPr>
        <p:spPr/>
        <p:txBody>
          <a:bodyPr/>
          <a:lstStyle/>
          <a:p>
            <a:r>
              <a:rPr lang="en-GB" dirty="0"/>
              <a:t>UniCredit S.p.A. – Internal</a:t>
            </a:r>
          </a:p>
        </p:txBody>
      </p:sp>
      <p:sp>
        <p:nvSpPr>
          <p:cNvPr id="6" name="Titolo 4">
            <a:extLst>
              <a:ext uri="{FF2B5EF4-FFF2-40B4-BE49-F238E27FC236}">
                <a16:creationId xmlns:a16="http://schemas.microsoft.com/office/drawing/2014/main" id="{DE56D17F-C62D-1D42-A51C-E848BC264D5D}"/>
              </a:ext>
            </a:extLst>
          </p:cNvPr>
          <p:cNvSpPr>
            <a:spLocks noGrp="1"/>
          </p:cNvSpPr>
          <p:nvPr>
            <p:ph type="title"/>
          </p:nvPr>
        </p:nvSpPr>
        <p:spPr>
          <a:xfrm>
            <a:off x="252000" y="276571"/>
            <a:ext cx="9477788" cy="303453"/>
          </a:xfrm>
        </p:spPr>
        <p:txBody>
          <a:bodyPr/>
          <a:lstStyle/>
          <a:p>
            <a:r>
              <a:rPr lang="it-IT" b="0" dirty="0">
                <a:latin typeface="UniCredit" panose="02000506040000020004" pitchFamily="2" charset="0"/>
              </a:rPr>
              <a:t>PROVVEDIMENTO DEL 23 MAGGIO2022 DELL’AGENZIA DELLE ENTRATE</a:t>
            </a:r>
          </a:p>
        </p:txBody>
      </p:sp>
      <p:sp>
        <p:nvSpPr>
          <p:cNvPr id="46" name="Text Placeholder 343">
            <a:extLst>
              <a:ext uri="{FF2B5EF4-FFF2-40B4-BE49-F238E27FC236}">
                <a16:creationId xmlns:a16="http://schemas.microsoft.com/office/drawing/2014/main" id="{E3640FF5-5D81-4447-8C22-D93F782DD9F6}"/>
              </a:ext>
            </a:extLst>
          </p:cNvPr>
          <p:cNvSpPr>
            <a:spLocks noGrp="1"/>
          </p:cNvSpPr>
          <p:nvPr>
            <p:ph type="body" sz="quarter" idx="20"/>
          </p:nvPr>
        </p:nvSpPr>
        <p:spPr/>
        <p:txBody>
          <a:bodyPr/>
          <a:lstStyle/>
          <a:p>
            <a:r>
              <a:rPr lang="en-GB"/>
              <a:t>5</a:t>
            </a:r>
          </a:p>
        </p:txBody>
      </p:sp>
      <p:sp>
        <p:nvSpPr>
          <p:cNvPr id="47" name="Text Placeholder 344">
            <a:extLst>
              <a:ext uri="{FF2B5EF4-FFF2-40B4-BE49-F238E27FC236}">
                <a16:creationId xmlns:a16="http://schemas.microsoft.com/office/drawing/2014/main" id="{851F3C16-BF9C-46A5-B167-28DC315AE84C}"/>
              </a:ext>
            </a:extLst>
          </p:cNvPr>
          <p:cNvSpPr>
            <a:spLocks noGrp="1"/>
          </p:cNvSpPr>
          <p:nvPr>
            <p:ph type="body" sz="quarter" idx="21"/>
          </p:nvPr>
        </p:nvSpPr>
        <p:spPr/>
        <p:txBody>
          <a:bodyPr/>
          <a:lstStyle/>
          <a:p>
            <a:r>
              <a:rPr lang="en-GB"/>
              <a:t>4</a:t>
            </a:r>
          </a:p>
        </p:txBody>
      </p:sp>
      <p:sp>
        <p:nvSpPr>
          <p:cNvPr id="48" name="Text Placeholder 345">
            <a:extLst>
              <a:ext uri="{FF2B5EF4-FFF2-40B4-BE49-F238E27FC236}">
                <a16:creationId xmlns:a16="http://schemas.microsoft.com/office/drawing/2014/main" id="{FFA53F76-7913-4DED-AE74-9382954C109F}"/>
              </a:ext>
            </a:extLst>
          </p:cNvPr>
          <p:cNvSpPr>
            <a:spLocks noGrp="1"/>
          </p:cNvSpPr>
          <p:nvPr>
            <p:ph type="body" sz="quarter" idx="22"/>
          </p:nvPr>
        </p:nvSpPr>
        <p:spPr/>
        <p:txBody>
          <a:bodyPr/>
          <a:lstStyle/>
          <a:p>
            <a:r>
              <a:rPr lang="en-GB"/>
              <a:t>3</a:t>
            </a:r>
          </a:p>
        </p:txBody>
      </p:sp>
      <p:sp>
        <p:nvSpPr>
          <p:cNvPr id="49" name="Text Placeholder 346">
            <a:extLst>
              <a:ext uri="{FF2B5EF4-FFF2-40B4-BE49-F238E27FC236}">
                <a16:creationId xmlns:a16="http://schemas.microsoft.com/office/drawing/2014/main" id="{9C070EAD-8A27-4246-B79F-951D9328D6F1}"/>
              </a:ext>
            </a:extLst>
          </p:cNvPr>
          <p:cNvSpPr>
            <a:spLocks noGrp="1"/>
          </p:cNvSpPr>
          <p:nvPr>
            <p:ph type="body" sz="quarter" idx="23"/>
          </p:nvPr>
        </p:nvSpPr>
        <p:spPr>
          <a:solidFill>
            <a:schemeClr val="bg2"/>
          </a:solidFill>
        </p:spPr>
        <p:txBody>
          <a:bodyPr/>
          <a:lstStyle/>
          <a:p>
            <a:r>
              <a:rPr lang="en-GB" dirty="0"/>
              <a:t>1</a:t>
            </a:r>
          </a:p>
        </p:txBody>
      </p:sp>
      <p:sp>
        <p:nvSpPr>
          <p:cNvPr id="50" name="Text Placeholder 462">
            <a:extLst>
              <a:ext uri="{FF2B5EF4-FFF2-40B4-BE49-F238E27FC236}">
                <a16:creationId xmlns:a16="http://schemas.microsoft.com/office/drawing/2014/main" id="{81CD26EE-4F32-4EC2-A5FD-2172F12B7223}"/>
              </a:ext>
            </a:extLst>
          </p:cNvPr>
          <p:cNvSpPr>
            <a:spLocks noGrp="1"/>
          </p:cNvSpPr>
          <p:nvPr>
            <p:ph type="body" sz="quarter" idx="24"/>
          </p:nvPr>
        </p:nvSpPr>
        <p:spPr>
          <a:solidFill>
            <a:schemeClr val="accent1"/>
          </a:solidFill>
        </p:spPr>
        <p:txBody>
          <a:bodyPr/>
          <a:lstStyle/>
          <a:p>
            <a:r>
              <a:rPr lang="en-GB" dirty="0">
                <a:solidFill>
                  <a:schemeClr val="bg1"/>
                </a:solidFill>
              </a:rPr>
              <a:t>2</a:t>
            </a:r>
          </a:p>
        </p:txBody>
      </p:sp>
      <p:sp>
        <p:nvSpPr>
          <p:cNvPr id="2" name="CasellaDiTesto 1">
            <a:extLst>
              <a:ext uri="{FF2B5EF4-FFF2-40B4-BE49-F238E27FC236}">
                <a16:creationId xmlns:a16="http://schemas.microsoft.com/office/drawing/2014/main" id="{FBFC19BE-FA40-354F-9F1E-FCB3CAEDDC4B}"/>
              </a:ext>
            </a:extLst>
          </p:cNvPr>
          <p:cNvSpPr txBox="1"/>
          <p:nvPr/>
        </p:nvSpPr>
        <p:spPr>
          <a:xfrm>
            <a:off x="3364706" y="1593056"/>
            <a:ext cx="0" cy="0"/>
          </a:xfrm>
          <a:prstGeom prst="rect">
            <a:avLst/>
          </a:prstGeom>
        </p:spPr>
        <p:txBody>
          <a:bodyPr vert="horz" wrap="none" lIns="0" tIns="0" rIns="0" bIns="0" rtlCol="0">
            <a:noAutofit/>
          </a:bodyPr>
          <a:lstStyle/>
          <a:p>
            <a:pPr marL="171450" indent="-171450" algn="l">
              <a:lnSpc>
                <a:spcPct val="90000"/>
              </a:lnSpc>
              <a:spcBef>
                <a:spcPts val="600"/>
              </a:spcBef>
              <a:buClr>
                <a:schemeClr val="bg2"/>
              </a:buClr>
              <a:buSzPct val="100000"/>
              <a:buFont typeface="Arial" panose="020B0604020202020204" pitchFamily="34" charset="0"/>
              <a:buChar char="●"/>
            </a:pPr>
            <a:endParaRPr lang="it-IT" sz="1400" dirty="0">
              <a:solidFill>
                <a:schemeClr val="tx1"/>
              </a:solidFill>
            </a:endParaRPr>
          </a:p>
        </p:txBody>
      </p:sp>
      <p:sp>
        <p:nvSpPr>
          <p:cNvPr id="5" name="CasellaDiTesto 4">
            <a:extLst>
              <a:ext uri="{FF2B5EF4-FFF2-40B4-BE49-F238E27FC236}">
                <a16:creationId xmlns:a16="http://schemas.microsoft.com/office/drawing/2014/main" id="{9AD48C62-E5FA-AB47-A6C2-80D957ABDB86}"/>
              </a:ext>
            </a:extLst>
          </p:cNvPr>
          <p:cNvSpPr txBox="1"/>
          <p:nvPr/>
        </p:nvSpPr>
        <p:spPr>
          <a:xfrm>
            <a:off x="914400" y="3529013"/>
            <a:ext cx="0" cy="0"/>
          </a:xfrm>
          <a:prstGeom prst="rect">
            <a:avLst/>
          </a:prstGeom>
        </p:spPr>
        <p:txBody>
          <a:bodyPr vert="horz" wrap="none" lIns="0" tIns="0" rIns="0" bIns="0" rtlCol="0">
            <a:noAutofit/>
          </a:bodyPr>
          <a:lstStyle/>
          <a:p>
            <a:pPr marL="171450" indent="-171450" algn="l">
              <a:lnSpc>
                <a:spcPct val="90000"/>
              </a:lnSpc>
              <a:spcBef>
                <a:spcPts val="600"/>
              </a:spcBef>
              <a:buClr>
                <a:schemeClr val="bg2"/>
              </a:buClr>
              <a:buSzPct val="100000"/>
              <a:buFont typeface="Arial" panose="020B0604020202020204" pitchFamily="34" charset="0"/>
              <a:buChar char="●"/>
            </a:pPr>
            <a:endParaRPr lang="it-IT" sz="1400" dirty="0">
              <a:solidFill>
                <a:schemeClr val="tx1"/>
              </a:solidFill>
            </a:endParaRPr>
          </a:p>
        </p:txBody>
      </p:sp>
      <p:sp>
        <p:nvSpPr>
          <p:cNvPr id="7" name="CasellaDiTesto 6">
            <a:extLst>
              <a:ext uri="{FF2B5EF4-FFF2-40B4-BE49-F238E27FC236}">
                <a16:creationId xmlns:a16="http://schemas.microsoft.com/office/drawing/2014/main" id="{AC0B37BF-05BB-1D49-B088-6AEE91E64574}"/>
              </a:ext>
            </a:extLst>
          </p:cNvPr>
          <p:cNvSpPr txBox="1"/>
          <p:nvPr/>
        </p:nvSpPr>
        <p:spPr>
          <a:xfrm>
            <a:off x="1321594" y="1035844"/>
            <a:ext cx="0" cy="0"/>
          </a:xfrm>
          <a:prstGeom prst="rect">
            <a:avLst/>
          </a:prstGeom>
        </p:spPr>
        <p:txBody>
          <a:bodyPr vert="horz" wrap="none" lIns="0" tIns="0" rIns="0" bIns="0" rtlCol="0">
            <a:noAutofit/>
          </a:bodyPr>
          <a:lstStyle/>
          <a:p>
            <a:pPr marL="171450" indent="-171450" algn="l">
              <a:lnSpc>
                <a:spcPct val="90000"/>
              </a:lnSpc>
              <a:spcBef>
                <a:spcPts val="600"/>
              </a:spcBef>
              <a:buClr>
                <a:schemeClr val="bg2"/>
              </a:buClr>
              <a:buSzPct val="100000"/>
              <a:buFont typeface="Arial" panose="020B0604020202020204" pitchFamily="34" charset="0"/>
              <a:buChar char="●"/>
            </a:pPr>
            <a:endParaRPr lang="it-IT" sz="1400" dirty="0">
              <a:solidFill>
                <a:schemeClr val="tx1"/>
              </a:solidFill>
            </a:endParaRPr>
          </a:p>
        </p:txBody>
      </p:sp>
      <p:sp>
        <p:nvSpPr>
          <p:cNvPr id="13" name="Rettangolo con angoli arrotondati in diagonale 52">
            <a:extLst>
              <a:ext uri="{FF2B5EF4-FFF2-40B4-BE49-F238E27FC236}">
                <a16:creationId xmlns:a16="http://schemas.microsoft.com/office/drawing/2014/main" id="{31719893-2D67-0343-B9CC-97C0EDB7781A}"/>
              </a:ext>
            </a:extLst>
          </p:cNvPr>
          <p:cNvSpPr/>
          <p:nvPr/>
        </p:nvSpPr>
        <p:spPr>
          <a:xfrm>
            <a:off x="3101902" y="935293"/>
            <a:ext cx="5068552" cy="859283"/>
          </a:xfrm>
          <a:prstGeom prst="round2DiagRect">
            <a:avLst>
              <a:gd name="adj1" fmla="val 3713"/>
              <a:gd name="adj2" fmla="val 0"/>
            </a:avLst>
          </a:prstGeom>
          <a:noFill/>
          <a:ln w="19050" cap="rnd">
            <a:solidFill>
              <a:schemeClr val="bg2"/>
            </a:solidFill>
            <a:prstDash val="solid"/>
          </a:ln>
        </p:spPr>
        <p:style>
          <a:lnRef idx="2">
            <a:schemeClr val="accent1">
              <a:shade val="50000"/>
            </a:schemeClr>
          </a:lnRef>
          <a:fillRef idx="1">
            <a:schemeClr val="accent1"/>
          </a:fillRef>
          <a:effectRef idx="0">
            <a:schemeClr val="accent1"/>
          </a:effectRef>
          <a:fontRef idx="minor">
            <a:schemeClr val="lt1"/>
          </a:fontRef>
        </p:style>
        <p:txBody>
          <a:bodyPr tIns="432000" rtlCol="0" anchor="t" anchorCtr="0"/>
          <a:lstStyle/>
          <a:p>
            <a:endParaRPr lang="en-US" sz="1400" dirty="0">
              <a:solidFill>
                <a:srgbClr val="000000"/>
              </a:solidFill>
              <a:latin typeface="UniCredit (Body)"/>
              <a:ea typeface="MS PGothic" pitchFamily="34" charset="-128"/>
              <a:cs typeface="Osaka"/>
            </a:endParaRPr>
          </a:p>
        </p:txBody>
      </p:sp>
      <p:sp>
        <p:nvSpPr>
          <p:cNvPr id="14" name="Rettangolo con angoli arrotondati in diagonale 102">
            <a:extLst>
              <a:ext uri="{FF2B5EF4-FFF2-40B4-BE49-F238E27FC236}">
                <a16:creationId xmlns:a16="http://schemas.microsoft.com/office/drawing/2014/main" id="{2A251248-D1EC-AF47-A77C-691A5CDECD09}"/>
              </a:ext>
            </a:extLst>
          </p:cNvPr>
          <p:cNvSpPr/>
          <p:nvPr/>
        </p:nvSpPr>
        <p:spPr>
          <a:xfrm>
            <a:off x="515865" y="935293"/>
            <a:ext cx="1948729" cy="2995264"/>
          </a:xfrm>
          <a:prstGeom prst="round2DiagRect">
            <a:avLst/>
          </a:prstGeom>
          <a:solidFill>
            <a:schemeClr val="bg2"/>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defTabSz="914400">
              <a:lnSpc>
                <a:spcPct val="90000"/>
              </a:lnSpc>
              <a:buClr>
                <a:srgbClr val="E2001A"/>
              </a:buClr>
              <a:buSzPct val="150000"/>
            </a:pPr>
            <a:r>
              <a:rPr lang="it-IT" sz="2000" b="1" dirty="0">
                <a:solidFill>
                  <a:schemeClr val="tx1"/>
                </a:solidFill>
                <a:effectLst/>
                <a:ea typeface="Times New Roman" panose="02020603050405020304" pitchFamily="18" charset="0"/>
              </a:rPr>
              <a:t>HOLDING</a:t>
            </a:r>
            <a:endParaRPr lang="it-IT" sz="2000" b="1" dirty="0">
              <a:solidFill>
                <a:schemeClr val="tx1"/>
              </a:solidFill>
            </a:endParaRPr>
          </a:p>
        </p:txBody>
      </p:sp>
      <p:sp>
        <p:nvSpPr>
          <p:cNvPr id="15" name="CasellaDiTesto 14">
            <a:extLst>
              <a:ext uri="{FF2B5EF4-FFF2-40B4-BE49-F238E27FC236}">
                <a16:creationId xmlns:a16="http://schemas.microsoft.com/office/drawing/2014/main" id="{80F94073-F650-0746-ABFD-588825BFB16F}"/>
              </a:ext>
            </a:extLst>
          </p:cNvPr>
          <p:cNvSpPr txBox="1"/>
          <p:nvPr/>
        </p:nvSpPr>
        <p:spPr>
          <a:xfrm>
            <a:off x="3186836" y="1143869"/>
            <a:ext cx="4859883" cy="658368"/>
          </a:xfrm>
          <a:prstGeom prst="rect">
            <a:avLst/>
          </a:prstGeom>
        </p:spPr>
        <p:txBody>
          <a:bodyPr vert="horz" wrap="square" lIns="0" tIns="0" rIns="0" bIns="0" rtlCol="0">
            <a:noAutofit/>
          </a:bodyPr>
          <a:lstStyle/>
          <a:p>
            <a:pPr algn="ctr">
              <a:lnSpc>
                <a:spcPct val="90000"/>
              </a:lnSpc>
              <a:spcBef>
                <a:spcPts val="600"/>
              </a:spcBef>
              <a:buClr>
                <a:schemeClr val="bg2"/>
              </a:buClr>
              <a:buSzPct val="100000"/>
            </a:pPr>
            <a:r>
              <a:rPr lang="it-IT" sz="1200" b="1" dirty="0">
                <a:solidFill>
                  <a:srgbClr val="000000"/>
                </a:solidFill>
                <a:ea typeface="MS PGothic" pitchFamily="34" charset="-128"/>
              </a:rPr>
              <a:t>ADRF</a:t>
            </a:r>
          </a:p>
          <a:p>
            <a:pPr algn="ctr">
              <a:lnSpc>
                <a:spcPct val="90000"/>
              </a:lnSpc>
              <a:spcBef>
                <a:spcPts val="600"/>
              </a:spcBef>
              <a:buClr>
                <a:schemeClr val="bg2"/>
              </a:buClr>
              <a:buSzPct val="100000"/>
            </a:pPr>
            <a:r>
              <a:rPr lang="en-US" sz="1200" dirty="0" err="1">
                <a:solidFill>
                  <a:srgbClr val="000000"/>
                </a:solidFill>
                <a:ea typeface="MS PGothic" pitchFamily="34" charset="-128"/>
              </a:rPr>
              <a:t>Normativa</a:t>
            </a:r>
            <a:r>
              <a:rPr lang="en-US" sz="1200" dirty="0">
                <a:solidFill>
                  <a:srgbClr val="000000"/>
                </a:solidFill>
                <a:ea typeface="MS PGothic" pitchFamily="34" charset="-128"/>
              </a:rPr>
              <a:t> ATAD </a:t>
            </a:r>
            <a:r>
              <a:rPr lang="en-US" sz="1200" dirty="0" err="1">
                <a:solidFill>
                  <a:srgbClr val="000000"/>
                </a:solidFill>
                <a:ea typeface="MS PGothic" pitchFamily="34" charset="-128"/>
              </a:rPr>
              <a:t>recepita</a:t>
            </a:r>
            <a:r>
              <a:rPr lang="en-US" sz="1200" dirty="0">
                <a:solidFill>
                  <a:srgbClr val="000000"/>
                </a:solidFill>
                <a:ea typeface="MS PGothic" pitchFamily="34" charset="-128"/>
              </a:rPr>
              <a:t> dal </a:t>
            </a:r>
            <a:r>
              <a:rPr lang="en-US" sz="1200" dirty="0" err="1">
                <a:solidFill>
                  <a:srgbClr val="000000"/>
                </a:solidFill>
                <a:ea typeface="MS PGothic" pitchFamily="34" charset="-128"/>
              </a:rPr>
              <a:t>D.lgs</a:t>
            </a:r>
            <a:r>
              <a:rPr lang="en-US" sz="1200" dirty="0">
                <a:solidFill>
                  <a:srgbClr val="000000"/>
                </a:solidFill>
                <a:ea typeface="MS PGothic" pitchFamily="34" charset="-128"/>
              </a:rPr>
              <a:t>. 142/2018</a:t>
            </a:r>
          </a:p>
          <a:p>
            <a:pPr algn="ctr">
              <a:lnSpc>
                <a:spcPct val="90000"/>
              </a:lnSpc>
              <a:spcBef>
                <a:spcPts val="600"/>
              </a:spcBef>
              <a:buClr>
                <a:schemeClr val="bg2"/>
              </a:buClr>
              <a:buSzPct val="100000"/>
            </a:pPr>
            <a:endParaRPr lang="en-US" sz="1200" dirty="0">
              <a:solidFill>
                <a:srgbClr val="000000"/>
              </a:solidFill>
              <a:ea typeface="MS PGothic" pitchFamily="34" charset="-128"/>
            </a:endParaRPr>
          </a:p>
        </p:txBody>
      </p:sp>
      <p:sp>
        <p:nvSpPr>
          <p:cNvPr id="16" name="Rettangolo con angoli arrotondati in diagonale 52">
            <a:extLst>
              <a:ext uri="{FF2B5EF4-FFF2-40B4-BE49-F238E27FC236}">
                <a16:creationId xmlns:a16="http://schemas.microsoft.com/office/drawing/2014/main" id="{15DB77F1-650A-5046-BF18-34C835D321FE}"/>
              </a:ext>
            </a:extLst>
          </p:cNvPr>
          <p:cNvSpPr/>
          <p:nvPr/>
        </p:nvSpPr>
        <p:spPr>
          <a:xfrm>
            <a:off x="3101902" y="1941269"/>
            <a:ext cx="5068552" cy="994812"/>
          </a:xfrm>
          <a:prstGeom prst="round2DiagRect">
            <a:avLst>
              <a:gd name="adj1" fmla="val 3713"/>
              <a:gd name="adj2" fmla="val 0"/>
            </a:avLst>
          </a:prstGeom>
          <a:noFill/>
          <a:ln w="19050" cap="rnd">
            <a:solidFill>
              <a:schemeClr val="bg2"/>
            </a:solidFill>
            <a:prstDash val="solid"/>
          </a:ln>
        </p:spPr>
        <p:style>
          <a:lnRef idx="2">
            <a:schemeClr val="accent1">
              <a:shade val="50000"/>
            </a:schemeClr>
          </a:lnRef>
          <a:fillRef idx="1">
            <a:schemeClr val="accent1"/>
          </a:fillRef>
          <a:effectRef idx="0">
            <a:schemeClr val="accent1"/>
          </a:effectRef>
          <a:fontRef idx="minor">
            <a:schemeClr val="lt1"/>
          </a:fontRef>
        </p:style>
        <p:txBody>
          <a:bodyPr tIns="432000" rtlCol="0" anchor="t" anchorCtr="0"/>
          <a:lstStyle/>
          <a:p>
            <a:endParaRPr lang="en-US" sz="1400" dirty="0">
              <a:solidFill>
                <a:srgbClr val="000000"/>
              </a:solidFill>
              <a:latin typeface="UniCredit (Body)"/>
              <a:ea typeface="MS PGothic" pitchFamily="34" charset="-128"/>
              <a:cs typeface="Osaka"/>
            </a:endParaRPr>
          </a:p>
        </p:txBody>
      </p:sp>
      <p:sp>
        <p:nvSpPr>
          <p:cNvPr id="19" name="CasellaDiTesto 18">
            <a:extLst>
              <a:ext uri="{FF2B5EF4-FFF2-40B4-BE49-F238E27FC236}">
                <a16:creationId xmlns:a16="http://schemas.microsoft.com/office/drawing/2014/main" id="{BEB7A908-61CF-1B4F-888D-164E95818CA3}"/>
              </a:ext>
            </a:extLst>
          </p:cNvPr>
          <p:cNvSpPr txBox="1"/>
          <p:nvPr/>
        </p:nvSpPr>
        <p:spPr>
          <a:xfrm>
            <a:off x="3186836" y="2085549"/>
            <a:ext cx="4859883" cy="567954"/>
          </a:xfrm>
          <a:prstGeom prst="rect">
            <a:avLst/>
          </a:prstGeom>
        </p:spPr>
        <p:txBody>
          <a:bodyPr vert="horz" wrap="square" lIns="0" tIns="0" rIns="0" bIns="0" rtlCol="0">
            <a:noAutofit/>
          </a:bodyPr>
          <a:lstStyle/>
          <a:p>
            <a:pPr algn="ctr">
              <a:lnSpc>
                <a:spcPct val="90000"/>
              </a:lnSpc>
              <a:spcBef>
                <a:spcPts val="600"/>
              </a:spcBef>
              <a:buClr>
                <a:schemeClr val="bg2"/>
              </a:buClr>
              <a:buSzPct val="100000"/>
            </a:pPr>
            <a:r>
              <a:rPr lang="it-IT" sz="1200" b="1" dirty="0">
                <a:solidFill>
                  <a:srgbClr val="000000"/>
                </a:solidFill>
                <a:ea typeface="MS PGothic" pitchFamily="34" charset="-128"/>
              </a:rPr>
              <a:t>FATCA</a:t>
            </a:r>
          </a:p>
          <a:p>
            <a:pPr algn="ctr">
              <a:lnSpc>
                <a:spcPct val="90000"/>
              </a:lnSpc>
              <a:spcBef>
                <a:spcPts val="600"/>
              </a:spcBef>
              <a:buClr>
                <a:schemeClr val="bg2"/>
              </a:buClr>
              <a:buSzPct val="100000"/>
            </a:pPr>
            <a:r>
              <a:rPr lang="en-US" sz="1200" dirty="0" err="1">
                <a:solidFill>
                  <a:srgbClr val="000000"/>
                </a:solidFill>
                <a:ea typeface="MS PGothic" pitchFamily="34" charset="-128"/>
              </a:rPr>
              <a:t>Detenzione</a:t>
            </a:r>
            <a:r>
              <a:rPr lang="en-US" sz="1200" dirty="0">
                <a:solidFill>
                  <a:srgbClr val="000000"/>
                </a:solidFill>
                <a:ea typeface="MS PGothic" pitchFamily="34" charset="-128"/>
              </a:rPr>
              <a:t> </a:t>
            </a:r>
            <a:r>
              <a:rPr lang="en-US" sz="1200" dirty="0" err="1">
                <a:solidFill>
                  <a:srgbClr val="000000"/>
                </a:solidFill>
                <a:ea typeface="MS PGothic" pitchFamily="34" charset="-128"/>
              </a:rPr>
              <a:t>diretta</a:t>
            </a:r>
            <a:r>
              <a:rPr lang="en-US" sz="1200" dirty="0">
                <a:solidFill>
                  <a:srgbClr val="000000"/>
                </a:solidFill>
                <a:ea typeface="MS PGothic" pitchFamily="34" charset="-128"/>
              </a:rPr>
              <a:t> o </a:t>
            </a:r>
            <a:r>
              <a:rPr lang="en-US" sz="1200" dirty="0" err="1">
                <a:solidFill>
                  <a:srgbClr val="000000"/>
                </a:solidFill>
                <a:ea typeface="MS PGothic" pitchFamily="34" charset="-128"/>
              </a:rPr>
              <a:t>indiretta</a:t>
            </a:r>
            <a:r>
              <a:rPr lang="en-US" sz="1200" dirty="0">
                <a:solidFill>
                  <a:srgbClr val="000000"/>
                </a:solidFill>
                <a:ea typeface="MS PGothic" pitchFamily="34" charset="-128"/>
              </a:rPr>
              <a:t> di </a:t>
            </a:r>
            <a:r>
              <a:rPr lang="en-US" sz="1200" dirty="0" err="1">
                <a:solidFill>
                  <a:srgbClr val="000000"/>
                </a:solidFill>
                <a:ea typeface="MS PGothic" pitchFamily="34" charset="-128"/>
              </a:rPr>
              <a:t>almeno</a:t>
            </a:r>
            <a:r>
              <a:rPr lang="en-US" sz="1200" dirty="0">
                <a:solidFill>
                  <a:srgbClr val="000000"/>
                </a:solidFill>
                <a:ea typeface="MS PGothic" pitchFamily="34" charset="-128"/>
              </a:rPr>
              <a:t> </a:t>
            </a:r>
            <a:r>
              <a:rPr lang="en-US" sz="1200" dirty="0" err="1">
                <a:solidFill>
                  <a:srgbClr val="000000"/>
                </a:solidFill>
                <a:ea typeface="MS PGothic" pitchFamily="34" charset="-128"/>
              </a:rPr>
              <a:t>il</a:t>
            </a:r>
            <a:r>
              <a:rPr lang="en-US" sz="1200" dirty="0">
                <a:solidFill>
                  <a:srgbClr val="000000"/>
                </a:solidFill>
                <a:ea typeface="MS PGothic" pitchFamily="34" charset="-128"/>
              </a:rPr>
              <a:t> 50 per cento di </a:t>
            </a:r>
            <a:r>
              <a:rPr lang="en-US" sz="1200" dirty="0" err="1">
                <a:solidFill>
                  <a:srgbClr val="000000"/>
                </a:solidFill>
                <a:ea typeface="MS PGothic" pitchFamily="34" charset="-128"/>
              </a:rPr>
              <a:t>partecipazioni</a:t>
            </a:r>
            <a:r>
              <a:rPr lang="en-US" sz="1200" dirty="0">
                <a:solidFill>
                  <a:srgbClr val="000000"/>
                </a:solidFill>
                <a:ea typeface="MS PGothic" pitchFamily="34" charset="-128"/>
              </a:rPr>
              <a:t> con </a:t>
            </a:r>
            <a:r>
              <a:rPr lang="en-US" sz="1200" dirty="0" err="1">
                <a:solidFill>
                  <a:srgbClr val="000000"/>
                </a:solidFill>
                <a:ea typeface="MS PGothic" pitchFamily="34" charset="-128"/>
              </a:rPr>
              <a:t>diritto</a:t>
            </a:r>
            <a:r>
              <a:rPr lang="en-US" sz="1200" dirty="0">
                <a:solidFill>
                  <a:srgbClr val="000000"/>
                </a:solidFill>
                <a:ea typeface="MS PGothic" pitchFamily="34" charset="-128"/>
              </a:rPr>
              <a:t> di </a:t>
            </a:r>
            <a:r>
              <a:rPr lang="en-US" sz="1200" dirty="0" err="1">
                <a:solidFill>
                  <a:srgbClr val="000000"/>
                </a:solidFill>
                <a:ea typeface="MS PGothic" pitchFamily="34" charset="-128"/>
              </a:rPr>
              <a:t>voto</a:t>
            </a:r>
            <a:r>
              <a:rPr lang="en-US" sz="1200" dirty="0">
                <a:solidFill>
                  <a:srgbClr val="000000"/>
                </a:solidFill>
                <a:ea typeface="MS PGothic" pitchFamily="34" charset="-128"/>
              </a:rPr>
              <a:t> - </a:t>
            </a:r>
            <a:r>
              <a:rPr lang="en-US" sz="1200" dirty="0" err="1">
                <a:solidFill>
                  <a:srgbClr val="000000"/>
                </a:solidFill>
                <a:ea typeface="MS PGothic" pitchFamily="34" charset="-128"/>
              </a:rPr>
              <a:t>Detenzione</a:t>
            </a:r>
            <a:r>
              <a:rPr lang="en-US" sz="1200" dirty="0">
                <a:solidFill>
                  <a:srgbClr val="000000"/>
                </a:solidFill>
                <a:ea typeface="MS PGothic" pitchFamily="34" charset="-128"/>
              </a:rPr>
              <a:t> </a:t>
            </a:r>
            <a:r>
              <a:rPr lang="en-US" sz="1200" dirty="0" err="1">
                <a:solidFill>
                  <a:srgbClr val="000000"/>
                </a:solidFill>
                <a:ea typeface="MS PGothic" pitchFamily="34" charset="-128"/>
              </a:rPr>
              <a:t>partecipazioni</a:t>
            </a:r>
            <a:r>
              <a:rPr lang="en-US" sz="1200" dirty="0">
                <a:solidFill>
                  <a:srgbClr val="000000"/>
                </a:solidFill>
                <a:ea typeface="MS PGothic" pitchFamily="34" charset="-128"/>
              </a:rPr>
              <a:t> di </a:t>
            </a:r>
            <a:r>
              <a:rPr lang="en-US" sz="1200" dirty="0" err="1">
                <a:solidFill>
                  <a:srgbClr val="000000"/>
                </a:solidFill>
                <a:ea typeface="MS PGothic" pitchFamily="34" charset="-128"/>
              </a:rPr>
              <a:t>uno</a:t>
            </a:r>
            <a:r>
              <a:rPr lang="en-US" sz="1200" dirty="0">
                <a:solidFill>
                  <a:srgbClr val="000000"/>
                </a:solidFill>
                <a:ea typeface="MS PGothic" pitchFamily="34" charset="-128"/>
              </a:rPr>
              <a:t> </a:t>
            </a:r>
            <a:r>
              <a:rPr lang="en-US" sz="1200" dirty="0" err="1">
                <a:solidFill>
                  <a:srgbClr val="000000"/>
                </a:solidFill>
                <a:ea typeface="MS PGothic" pitchFamily="34" charset="-128"/>
              </a:rPr>
              <a:t>più</a:t>
            </a:r>
            <a:r>
              <a:rPr lang="en-US" sz="1200" dirty="0">
                <a:solidFill>
                  <a:srgbClr val="000000"/>
                </a:solidFill>
                <a:ea typeface="MS PGothic" pitchFamily="34" charset="-128"/>
              </a:rPr>
              <a:t> </a:t>
            </a:r>
            <a:r>
              <a:rPr lang="en-US" sz="1200" dirty="0" err="1">
                <a:solidFill>
                  <a:srgbClr val="000000"/>
                </a:solidFill>
                <a:ea typeface="MS PGothic" pitchFamily="34" charset="-128"/>
              </a:rPr>
              <a:t>membri</a:t>
            </a:r>
            <a:r>
              <a:rPr lang="en-US" sz="1200" dirty="0">
                <a:solidFill>
                  <a:srgbClr val="000000"/>
                </a:solidFill>
                <a:ea typeface="MS PGothic" pitchFamily="34" charset="-128"/>
              </a:rPr>
              <a:t> </a:t>
            </a:r>
            <a:r>
              <a:rPr lang="en-US" sz="1200" dirty="0" err="1">
                <a:solidFill>
                  <a:srgbClr val="000000"/>
                </a:solidFill>
                <a:ea typeface="MS PGothic" pitchFamily="34" charset="-128"/>
              </a:rPr>
              <a:t>dell’Expanded</a:t>
            </a:r>
            <a:r>
              <a:rPr lang="en-US" sz="1200" dirty="0">
                <a:solidFill>
                  <a:srgbClr val="000000"/>
                </a:solidFill>
                <a:ea typeface="MS PGothic" pitchFamily="34" charset="-128"/>
              </a:rPr>
              <a:t> Affiliated Group</a:t>
            </a:r>
          </a:p>
          <a:p>
            <a:pPr algn="ctr">
              <a:lnSpc>
                <a:spcPct val="90000"/>
              </a:lnSpc>
              <a:spcBef>
                <a:spcPts val="600"/>
              </a:spcBef>
              <a:buClr>
                <a:schemeClr val="bg2"/>
              </a:buClr>
              <a:buSzPct val="100000"/>
            </a:pPr>
            <a:endParaRPr lang="en-US" sz="1200" dirty="0">
              <a:solidFill>
                <a:srgbClr val="000000"/>
              </a:solidFill>
              <a:ea typeface="MS PGothic" pitchFamily="34" charset="-128"/>
            </a:endParaRPr>
          </a:p>
        </p:txBody>
      </p:sp>
      <p:sp>
        <p:nvSpPr>
          <p:cNvPr id="20" name="Rettangolo con angoli arrotondati in diagonale 52">
            <a:extLst>
              <a:ext uri="{FF2B5EF4-FFF2-40B4-BE49-F238E27FC236}">
                <a16:creationId xmlns:a16="http://schemas.microsoft.com/office/drawing/2014/main" id="{7E2C1CBB-0F1F-D44A-9F1E-2D0ADE60D2F1}"/>
              </a:ext>
            </a:extLst>
          </p:cNvPr>
          <p:cNvSpPr/>
          <p:nvPr/>
        </p:nvSpPr>
        <p:spPr>
          <a:xfrm>
            <a:off x="3101902" y="3071273"/>
            <a:ext cx="5068552" cy="859283"/>
          </a:xfrm>
          <a:prstGeom prst="round2DiagRect">
            <a:avLst>
              <a:gd name="adj1" fmla="val 3713"/>
              <a:gd name="adj2" fmla="val 0"/>
            </a:avLst>
          </a:prstGeom>
          <a:noFill/>
          <a:ln w="19050" cap="rnd">
            <a:solidFill>
              <a:schemeClr val="bg2"/>
            </a:solidFill>
            <a:prstDash val="solid"/>
          </a:ln>
        </p:spPr>
        <p:style>
          <a:lnRef idx="2">
            <a:schemeClr val="accent1">
              <a:shade val="50000"/>
            </a:schemeClr>
          </a:lnRef>
          <a:fillRef idx="1">
            <a:schemeClr val="accent1"/>
          </a:fillRef>
          <a:effectRef idx="0">
            <a:schemeClr val="accent1"/>
          </a:effectRef>
          <a:fontRef idx="minor">
            <a:schemeClr val="lt1"/>
          </a:fontRef>
        </p:style>
        <p:txBody>
          <a:bodyPr tIns="432000" rtlCol="0" anchor="t" anchorCtr="0"/>
          <a:lstStyle/>
          <a:p>
            <a:endParaRPr lang="en-US" sz="1400" dirty="0">
              <a:solidFill>
                <a:srgbClr val="000000"/>
              </a:solidFill>
              <a:latin typeface="UniCredit (Body)"/>
              <a:ea typeface="MS PGothic" pitchFamily="34" charset="-128"/>
              <a:cs typeface="Osaka"/>
            </a:endParaRPr>
          </a:p>
        </p:txBody>
      </p:sp>
      <p:sp>
        <p:nvSpPr>
          <p:cNvPr id="22" name="CasellaDiTesto 21">
            <a:extLst>
              <a:ext uri="{FF2B5EF4-FFF2-40B4-BE49-F238E27FC236}">
                <a16:creationId xmlns:a16="http://schemas.microsoft.com/office/drawing/2014/main" id="{E5D32DD9-8647-4E44-9798-E894527D0902}"/>
              </a:ext>
            </a:extLst>
          </p:cNvPr>
          <p:cNvSpPr txBox="1"/>
          <p:nvPr/>
        </p:nvSpPr>
        <p:spPr>
          <a:xfrm>
            <a:off x="3186836" y="3236468"/>
            <a:ext cx="4859883" cy="658368"/>
          </a:xfrm>
          <a:prstGeom prst="rect">
            <a:avLst/>
          </a:prstGeom>
        </p:spPr>
        <p:txBody>
          <a:bodyPr vert="horz" wrap="square" lIns="0" tIns="0" rIns="0" bIns="0" rtlCol="0">
            <a:noAutofit/>
          </a:bodyPr>
          <a:lstStyle/>
          <a:p>
            <a:pPr algn="ctr">
              <a:lnSpc>
                <a:spcPct val="90000"/>
              </a:lnSpc>
              <a:spcBef>
                <a:spcPts val="600"/>
              </a:spcBef>
              <a:buClr>
                <a:schemeClr val="bg2"/>
              </a:buClr>
              <a:buSzPct val="100000"/>
            </a:pPr>
            <a:r>
              <a:rPr lang="it-IT" sz="1200" b="1" dirty="0">
                <a:solidFill>
                  <a:srgbClr val="000000"/>
                </a:solidFill>
                <a:ea typeface="MS PGothic" pitchFamily="34" charset="-128"/>
              </a:rPr>
              <a:t>CRS/DAC6</a:t>
            </a:r>
          </a:p>
          <a:p>
            <a:pPr algn="ctr">
              <a:lnSpc>
                <a:spcPct val="90000"/>
              </a:lnSpc>
              <a:spcBef>
                <a:spcPts val="600"/>
              </a:spcBef>
              <a:buClr>
                <a:schemeClr val="bg2"/>
              </a:buClr>
              <a:buSzPct val="100000"/>
            </a:pPr>
            <a:r>
              <a:rPr lang="it-IT" sz="1200" dirty="0">
                <a:solidFill>
                  <a:srgbClr val="000000"/>
                </a:solidFill>
                <a:ea typeface="MS PGothic" pitchFamily="34" charset="-128"/>
              </a:rPr>
              <a:t>Entità di investimento con prevalenza finanziaria media per tre bilanci consecutivi  </a:t>
            </a:r>
          </a:p>
          <a:p>
            <a:pPr algn="ctr">
              <a:lnSpc>
                <a:spcPct val="90000"/>
              </a:lnSpc>
              <a:spcBef>
                <a:spcPts val="600"/>
              </a:spcBef>
              <a:buClr>
                <a:schemeClr val="bg2"/>
              </a:buClr>
              <a:buSzPct val="100000"/>
            </a:pPr>
            <a:endParaRPr lang="it-IT" sz="1200" dirty="0">
              <a:solidFill>
                <a:srgbClr val="000000"/>
              </a:solidFill>
              <a:ea typeface="MS PGothic" pitchFamily="34" charset="-128"/>
            </a:endParaRPr>
          </a:p>
        </p:txBody>
      </p:sp>
    </p:spTree>
    <p:extLst>
      <p:ext uri="{BB962C8B-B14F-4D97-AF65-F5344CB8AC3E}">
        <p14:creationId xmlns:p14="http://schemas.microsoft.com/office/powerpoint/2010/main" val="179956317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 Placeholder 16">
            <a:extLst>
              <a:ext uri="{FF2B5EF4-FFF2-40B4-BE49-F238E27FC236}">
                <a16:creationId xmlns:a16="http://schemas.microsoft.com/office/drawing/2014/main" id="{3A6B7CAA-CB0D-4587-BC92-78D009536D3E}"/>
              </a:ext>
            </a:extLst>
          </p:cNvPr>
          <p:cNvSpPr>
            <a:spLocks noGrp="1"/>
          </p:cNvSpPr>
          <p:nvPr>
            <p:ph type="body" sz="quarter" idx="14"/>
          </p:nvPr>
        </p:nvSpPr>
        <p:spPr/>
        <p:txBody>
          <a:bodyPr/>
          <a:lstStyle/>
          <a:p>
            <a:r>
              <a:rPr lang="en-GB" dirty="0"/>
              <a:t>UniCredit S.p.A. – Internal</a:t>
            </a:r>
          </a:p>
        </p:txBody>
      </p:sp>
      <p:sp>
        <p:nvSpPr>
          <p:cNvPr id="6" name="Titolo 4">
            <a:extLst>
              <a:ext uri="{FF2B5EF4-FFF2-40B4-BE49-F238E27FC236}">
                <a16:creationId xmlns:a16="http://schemas.microsoft.com/office/drawing/2014/main" id="{DE56D17F-C62D-1D42-A51C-E848BC264D5D}"/>
              </a:ext>
            </a:extLst>
          </p:cNvPr>
          <p:cNvSpPr>
            <a:spLocks noGrp="1"/>
          </p:cNvSpPr>
          <p:nvPr>
            <p:ph type="title"/>
          </p:nvPr>
        </p:nvSpPr>
        <p:spPr>
          <a:xfrm>
            <a:off x="252000" y="276571"/>
            <a:ext cx="9477788" cy="303453"/>
          </a:xfrm>
        </p:spPr>
        <p:txBody>
          <a:bodyPr/>
          <a:lstStyle/>
          <a:p>
            <a:r>
              <a:rPr lang="it-IT" b="0" dirty="0">
                <a:latin typeface="UniCredit" panose="02000506040000020004" pitchFamily="2" charset="0"/>
              </a:rPr>
              <a:t>COMUNICAZIONE ANAGRAFE TRIBUTARIA</a:t>
            </a:r>
          </a:p>
        </p:txBody>
      </p:sp>
      <p:sp>
        <p:nvSpPr>
          <p:cNvPr id="46" name="Text Placeholder 343">
            <a:extLst>
              <a:ext uri="{FF2B5EF4-FFF2-40B4-BE49-F238E27FC236}">
                <a16:creationId xmlns:a16="http://schemas.microsoft.com/office/drawing/2014/main" id="{E3640FF5-5D81-4447-8C22-D93F782DD9F6}"/>
              </a:ext>
            </a:extLst>
          </p:cNvPr>
          <p:cNvSpPr>
            <a:spLocks noGrp="1"/>
          </p:cNvSpPr>
          <p:nvPr>
            <p:ph type="body" sz="quarter" idx="20"/>
          </p:nvPr>
        </p:nvSpPr>
        <p:spPr/>
        <p:txBody>
          <a:bodyPr/>
          <a:lstStyle/>
          <a:p>
            <a:r>
              <a:rPr lang="en-GB"/>
              <a:t>5</a:t>
            </a:r>
          </a:p>
        </p:txBody>
      </p:sp>
      <p:sp>
        <p:nvSpPr>
          <p:cNvPr id="47" name="Text Placeholder 344">
            <a:extLst>
              <a:ext uri="{FF2B5EF4-FFF2-40B4-BE49-F238E27FC236}">
                <a16:creationId xmlns:a16="http://schemas.microsoft.com/office/drawing/2014/main" id="{851F3C16-BF9C-46A5-B167-28DC315AE84C}"/>
              </a:ext>
            </a:extLst>
          </p:cNvPr>
          <p:cNvSpPr>
            <a:spLocks noGrp="1"/>
          </p:cNvSpPr>
          <p:nvPr>
            <p:ph type="body" sz="quarter" idx="21"/>
          </p:nvPr>
        </p:nvSpPr>
        <p:spPr/>
        <p:txBody>
          <a:bodyPr/>
          <a:lstStyle/>
          <a:p>
            <a:r>
              <a:rPr lang="en-GB"/>
              <a:t>4</a:t>
            </a:r>
          </a:p>
        </p:txBody>
      </p:sp>
      <p:sp>
        <p:nvSpPr>
          <p:cNvPr id="48" name="Text Placeholder 345">
            <a:extLst>
              <a:ext uri="{FF2B5EF4-FFF2-40B4-BE49-F238E27FC236}">
                <a16:creationId xmlns:a16="http://schemas.microsoft.com/office/drawing/2014/main" id="{FFA53F76-7913-4DED-AE74-9382954C109F}"/>
              </a:ext>
            </a:extLst>
          </p:cNvPr>
          <p:cNvSpPr>
            <a:spLocks noGrp="1"/>
          </p:cNvSpPr>
          <p:nvPr>
            <p:ph type="body" sz="quarter" idx="22"/>
          </p:nvPr>
        </p:nvSpPr>
        <p:spPr/>
        <p:txBody>
          <a:bodyPr/>
          <a:lstStyle/>
          <a:p>
            <a:r>
              <a:rPr lang="en-GB"/>
              <a:t>3</a:t>
            </a:r>
          </a:p>
        </p:txBody>
      </p:sp>
      <p:sp>
        <p:nvSpPr>
          <p:cNvPr id="49" name="Text Placeholder 346">
            <a:extLst>
              <a:ext uri="{FF2B5EF4-FFF2-40B4-BE49-F238E27FC236}">
                <a16:creationId xmlns:a16="http://schemas.microsoft.com/office/drawing/2014/main" id="{9C070EAD-8A27-4246-B79F-951D9328D6F1}"/>
              </a:ext>
            </a:extLst>
          </p:cNvPr>
          <p:cNvSpPr>
            <a:spLocks noGrp="1"/>
          </p:cNvSpPr>
          <p:nvPr>
            <p:ph type="body" sz="quarter" idx="23"/>
          </p:nvPr>
        </p:nvSpPr>
        <p:spPr>
          <a:solidFill>
            <a:schemeClr val="bg2"/>
          </a:solidFill>
        </p:spPr>
        <p:txBody>
          <a:bodyPr/>
          <a:lstStyle/>
          <a:p>
            <a:r>
              <a:rPr lang="en-GB" dirty="0"/>
              <a:t>1</a:t>
            </a:r>
          </a:p>
        </p:txBody>
      </p:sp>
      <p:sp>
        <p:nvSpPr>
          <p:cNvPr id="50" name="Text Placeholder 462">
            <a:extLst>
              <a:ext uri="{FF2B5EF4-FFF2-40B4-BE49-F238E27FC236}">
                <a16:creationId xmlns:a16="http://schemas.microsoft.com/office/drawing/2014/main" id="{81CD26EE-4F32-4EC2-A5FD-2172F12B7223}"/>
              </a:ext>
            </a:extLst>
          </p:cNvPr>
          <p:cNvSpPr>
            <a:spLocks noGrp="1"/>
          </p:cNvSpPr>
          <p:nvPr>
            <p:ph type="body" sz="quarter" idx="24"/>
          </p:nvPr>
        </p:nvSpPr>
        <p:spPr>
          <a:solidFill>
            <a:schemeClr val="accent1"/>
          </a:solidFill>
        </p:spPr>
        <p:txBody>
          <a:bodyPr/>
          <a:lstStyle/>
          <a:p>
            <a:r>
              <a:rPr lang="en-GB" dirty="0">
                <a:solidFill>
                  <a:schemeClr val="bg1"/>
                </a:solidFill>
              </a:rPr>
              <a:t>2</a:t>
            </a:r>
          </a:p>
        </p:txBody>
      </p:sp>
      <p:sp>
        <p:nvSpPr>
          <p:cNvPr id="2" name="CasellaDiTesto 1">
            <a:extLst>
              <a:ext uri="{FF2B5EF4-FFF2-40B4-BE49-F238E27FC236}">
                <a16:creationId xmlns:a16="http://schemas.microsoft.com/office/drawing/2014/main" id="{FBFC19BE-FA40-354F-9F1E-FCB3CAEDDC4B}"/>
              </a:ext>
            </a:extLst>
          </p:cNvPr>
          <p:cNvSpPr txBox="1"/>
          <p:nvPr/>
        </p:nvSpPr>
        <p:spPr>
          <a:xfrm>
            <a:off x="3364706" y="1593056"/>
            <a:ext cx="0" cy="0"/>
          </a:xfrm>
          <a:prstGeom prst="rect">
            <a:avLst/>
          </a:prstGeom>
        </p:spPr>
        <p:txBody>
          <a:bodyPr vert="horz" wrap="none" lIns="0" tIns="0" rIns="0" bIns="0" rtlCol="0">
            <a:noAutofit/>
          </a:bodyPr>
          <a:lstStyle/>
          <a:p>
            <a:pPr marL="171450" indent="-171450" algn="l">
              <a:lnSpc>
                <a:spcPct val="90000"/>
              </a:lnSpc>
              <a:spcBef>
                <a:spcPts val="600"/>
              </a:spcBef>
              <a:buClr>
                <a:schemeClr val="bg2"/>
              </a:buClr>
              <a:buSzPct val="100000"/>
              <a:buFont typeface="Arial" panose="020B0604020202020204" pitchFamily="34" charset="0"/>
              <a:buChar char="●"/>
            </a:pPr>
            <a:endParaRPr lang="it-IT" sz="1400" dirty="0">
              <a:solidFill>
                <a:schemeClr val="tx1"/>
              </a:solidFill>
            </a:endParaRPr>
          </a:p>
        </p:txBody>
      </p:sp>
      <p:sp>
        <p:nvSpPr>
          <p:cNvPr id="5" name="CasellaDiTesto 4">
            <a:extLst>
              <a:ext uri="{FF2B5EF4-FFF2-40B4-BE49-F238E27FC236}">
                <a16:creationId xmlns:a16="http://schemas.microsoft.com/office/drawing/2014/main" id="{9AD48C62-E5FA-AB47-A6C2-80D957ABDB86}"/>
              </a:ext>
            </a:extLst>
          </p:cNvPr>
          <p:cNvSpPr txBox="1"/>
          <p:nvPr/>
        </p:nvSpPr>
        <p:spPr>
          <a:xfrm>
            <a:off x="914400" y="3529013"/>
            <a:ext cx="0" cy="0"/>
          </a:xfrm>
          <a:prstGeom prst="rect">
            <a:avLst/>
          </a:prstGeom>
        </p:spPr>
        <p:txBody>
          <a:bodyPr vert="horz" wrap="none" lIns="0" tIns="0" rIns="0" bIns="0" rtlCol="0">
            <a:noAutofit/>
          </a:bodyPr>
          <a:lstStyle/>
          <a:p>
            <a:pPr marL="171450" indent="-171450" algn="l">
              <a:lnSpc>
                <a:spcPct val="90000"/>
              </a:lnSpc>
              <a:spcBef>
                <a:spcPts val="600"/>
              </a:spcBef>
              <a:buClr>
                <a:schemeClr val="bg2"/>
              </a:buClr>
              <a:buSzPct val="100000"/>
              <a:buFont typeface="Arial" panose="020B0604020202020204" pitchFamily="34" charset="0"/>
              <a:buChar char="●"/>
            </a:pPr>
            <a:endParaRPr lang="it-IT" sz="1400" dirty="0">
              <a:solidFill>
                <a:schemeClr val="tx1"/>
              </a:solidFill>
            </a:endParaRPr>
          </a:p>
        </p:txBody>
      </p:sp>
      <p:sp>
        <p:nvSpPr>
          <p:cNvPr id="7" name="CasellaDiTesto 6">
            <a:extLst>
              <a:ext uri="{FF2B5EF4-FFF2-40B4-BE49-F238E27FC236}">
                <a16:creationId xmlns:a16="http://schemas.microsoft.com/office/drawing/2014/main" id="{AC0B37BF-05BB-1D49-B088-6AEE91E64574}"/>
              </a:ext>
            </a:extLst>
          </p:cNvPr>
          <p:cNvSpPr txBox="1"/>
          <p:nvPr/>
        </p:nvSpPr>
        <p:spPr>
          <a:xfrm>
            <a:off x="1321594" y="1035844"/>
            <a:ext cx="0" cy="0"/>
          </a:xfrm>
          <a:prstGeom prst="rect">
            <a:avLst/>
          </a:prstGeom>
        </p:spPr>
        <p:txBody>
          <a:bodyPr vert="horz" wrap="none" lIns="0" tIns="0" rIns="0" bIns="0" rtlCol="0">
            <a:noAutofit/>
          </a:bodyPr>
          <a:lstStyle/>
          <a:p>
            <a:pPr marL="171450" indent="-171450" algn="l">
              <a:lnSpc>
                <a:spcPct val="90000"/>
              </a:lnSpc>
              <a:spcBef>
                <a:spcPts val="600"/>
              </a:spcBef>
              <a:buClr>
                <a:schemeClr val="bg2"/>
              </a:buClr>
              <a:buSzPct val="100000"/>
              <a:buFont typeface="Arial" panose="020B0604020202020204" pitchFamily="34" charset="0"/>
              <a:buChar char="●"/>
            </a:pPr>
            <a:endParaRPr lang="it-IT" sz="1400" dirty="0">
              <a:solidFill>
                <a:schemeClr val="tx1"/>
              </a:solidFill>
            </a:endParaRPr>
          </a:p>
        </p:txBody>
      </p:sp>
      <p:sp>
        <p:nvSpPr>
          <p:cNvPr id="15" name="CasellaDiTesto 14">
            <a:extLst>
              <a:ext uri="{FF2B5EF4-FFF2-40B4-BE49-F238E27FC236}">
                <a16:creationId xmlns:a16="http://schemas.microsoft.com/office/drawing/2014/main" id="{80F94073-F650-0746-ABFD-588825BFB16F}"/>
              </a:ext>
            </a:extLst>
          </p:cNvPr>
          <p:cNvSpPr txBox="1"/>
          <p:nvPr/>
        </p:nvSpPr>
        <p:spPr>
          <a:xfrm>
            <a:off x="2043837" y="1522488"/>
            <a:ext cx="5070545" cy="658368"/>
          </a:xfrm>
          <a:prstGeom prst="rect">
            <a:avLst/>
          </a:prstGeom>
        </p:spPr>
        <p:txBody>
          <a:bodyPr vert="horz" wrap="square" lIns="0" tIns="0" rIns="0" bIns="0" rtlCol="0">
            <a:noAutofit/>
          </a:bodyPr>
          <a:lstStyle/>
          <a:p>
            <a:pPr algn="ctr">
              <a:lnSpc>
                <a:spcPct val="90000"/>
              </a:lnSpc>
              <a:spcBef>
                <a:spcPts val="600"/>
              </a:spcBef>
              <a:buClr>
                <a:schemeClr val="bg2"/>
              </a:buClr>
              <a:buSzPct val="100000"/>
            </a:pPr>
            <a:r>
              <a:rPr lang="it-IT" sz="1800" dirty="0">
                <a:solidFill>
                  <a:srgbClr val="000000"/>
                </a:solidFill>
                <a:ea typeface="MS PGothic" pitchFamily="34" charset="-128"/>
              </a:rPr>
              <a:t>HOLDING INDUSTRIALI E COMMERCIALI </a:t>
            </a:r>
          </a:p>
          <a:p>
            <a:pPr algn="ctr">
              <a:lnSpc>
                <a:spcPct val="90000"/>
              </a:lnSpc>
              <a:spcBef>
                <a:spcPts val="600"/>
              </a:spcBef>
              <a:buClr>
                <a:schemeClr val="bg2"/>
              </a:buClr>
              <a:buSzPct val="100000"/>
            </a:pPr>
            <a:endParaRPr lang="en-US" sz="1200" dirty="0">
              <a:solidFill>
                <a:srgbClr val="000000"/>
              </a:solidFill>
              <a:ea typeface="MS PGothic" pitchFamily="34" charset="-128"/>
            </a:endParaRPr>
          </a:p>
        </p:txBody>
      </p:sp>
      <p:sp>
        <p:nvSpPr>
          <p:cNvPr id="21" name="object 16">
            <a:extLst>
              <a:ext uri="{FF2B5EF4-FFF2-40B4-BE49-F238E27FC236}">
                <a16:creationId xmlns:a16="http://schemas.microsoft.com/office/drawing/2014/main" id="{AA1E949E-4391-624B-AE9B-2628E98F9622}"/>
              </a:ext>
            </a:extLst>
          </p:cNvPr>
          <p:cNvSpPr/>
          <p:nvPr/>
        </p:nvSpPr>
        <p:spPr>
          <a:xfrm rot="5400000">
            <a:off x="4515569" y="1943235"/>
            <a:ext cx="127079" cy="335410"/>
          </a:xfrm>
          <a:custGeom>
            <a:avLst/>
            <a:gdLst/>
            <a:ahLst/>
            <a:cxnLst/>
            <a:rect l="l" t="t" r="r" b="b"/>
            <a:pathLst>
              <a:path w="282575" h="510539">
                <a:moveTo>
                  <a:pt x="27431" y="0"/>
                </a:moveTo>
                <a:lnTo>
                  <a:pt x="6857" y="30287"/>
                </a:lnTo>
                <a:lnTo>
                  <a:pt x="0" y="63992"/>
                </a:lnTo>
                <a:lnTo>
                  <a:pt x="6857" y="97672"/>
                </a:lnTo>
                <a:lnTo>
                  <a:pt x="27431" y="127888"/>
                </a:lnTo>
                <a:lnTo>
                  <a:pt x="108331" y="210311"/>
                </a:lnTo>
                <a:lnTo>
                  <a:pt x="157099" y="254507"/>
                </a:lnTo>
                <a:lnTo>
                  <a:pt x="27431" y="382396"/>
                </a:lnTo>
                <a:lnTo>
                  <a:pt x="6857" y="412116"/>
                </a:lnTo>
                <a:lnTo>
                  <a:pt x="0" y="445944"/>
                </a:lnTo>
                <a:lnTo>
                  <a:pt x="6857" y="480034"/>
                </a:lnTo>
                <a:lnTo>
                  <a:pt x="27431" y="510539"/>
                </a:lnTo>
                <a:lnTo>
                  <a:pt x="217931" y="318388"/>
                </a:lnTo>
                <a:lnTo>
                  <a:pt x="282067" y="254507"/>
                </a:lnTo>
                <a:lnTo>
                  <a:pt x="217931" y="191896"/>
                </a:lnTo>
                <a:lnTo>
                  <a:pt x="27431" y="0"/>
                </a:lnTo>
                <a:close/>
              </a:path>
            </a:pathLst>
          </a:custGeom>
          <a:solidFill>
            <a:schemeClr val="accent1"/>
          </a:solidFill>
        </p:spPr>
        <p:txBody>
          <a:bodyPr wrap="square" lIns="0" tIns="0" rIns="0" bIns="0" rtlCol="0"/>
          <a:lstStyle/>
          <a:p>
            <a:pPr defTabSz="685800" fontAlgn="auto">
              <a:spcBef>
                <a:spcPts val="0"/>
              </a:spcBef>
              <a:spcAft>
                <a:spcPts val="0"/>
              </a:spcAft>
            </a:pPr>
            <a:endParaRPr lang="it-IT" sz="1400" dirty="0">
              <a:solidFill>
                <a:prstClr val="black"/>
              </a:solidFill>
              <a:latin typeface="UniCredit"/>
              <a:cs typeface="Arial" panose="020B0604020202020204" pitchFamily="34" charset="0"/>
            </a:endParaRPr>
          </a:p>
        </p:txBody>
      </p:sp>
      <p:sp>
        <p:nvSpPr>
          <p:cNvPr id="23" name="CasellaDiTesto 22">
            <a:extLst>
              <a:ext uri="{FF2B5EF4-FFF2-40B4-BE49-F238E27FC236}">
                <a16:creationId xmlns:a16="http://schemas.microsoft.com/office/drawing/2014/main" id="{E057FF8F-1195-3C40-B1B2-1B187D404FC8}"/>
              </a:ext>
            </a:extLst>
          </p:cNvPr>
          <p:cNvSpPr txBox="1"/>
          <p:nvPr/>
        </p:nvSpPr>
        <p:spPr>
          <a:xfrm>
            <a:off x="515865" y="2429745"/>
            <a:ext cx="8016948" cy="658368"/>
          </a:xfrm>
          <a:prstGeom prst="rect">
            <a:avLst/>
          </a:prstGeom>
        </p:spPr>
        <p:txBody>
          <a:bodyPr vert="horz" wrap="square" lIns="0" tIns="0" rIns="0" bIns="0" rtlCol="0">
            <a:noAutofit/>
          </a:bodyPr>
          <a:lstStyle/>
          <a:p>
            <a:pPr algn="ctr">
              <a:lnSpc>
                <a:spcPct val="90000"/>
              </a:lnSpc>
              <a:spcBef>
                <a:spcPts val="600"/>
              </a:spcBef>
              <a:buClr>
                <a:schemeClr val="bg2"/>
              </a:buClr>
              <a:buSzPct val="100000"/>
            </a:pPr>
            <a:r>
              <a:rPr lang="it-IT" sz="1800" dirty="0">
                <a:solidFill>
                  <a:srgbClr val="000000"/>
                </a:solidFill>
                <a:ea typeface="MS PGothic" pitchFamily="34" charset="-128"/>
              </a:rPr>
              <a:t>PRINCIPIO DI PREVALENZA – ELEMENTI DELL’ATTIVO DELL’ULTIMO</a:t>
            </a:r>
          </a:p>
          <a:p>
            <a:pPr algn="ctr">
              <a:lnSpc>
                <a:spcPct val="90000"/>
              </a:lnSpc>
              <a:spcBef>
                <a:spcPts val="600"/>
              </a:spcBef>
              <a:buClr>
                <a:schemeClr val="bg2"/>
              </a:buClr>
              <a:buSzPct val="100000"/>
            </a:pPr>
            <a:r>
              <a:rPr lang="it-IT" sz="1800" dirty="0">
                <a:solidFill>
                  <a:srgbClr val="000000"/>
                </a:solidFill>
                <a:ea typeface="MS PGothic" pitchFamily="34" charset="-128"/>
              </a:rPr>
              <a:t>BILANCIO APPROVATO</a:t>
            </a:r>
          </a:p>
          <a:p>
            <a:pPr algn="ctr">
              <a:lnSpc>
                <a:spcPct val="90000"/>
              </a:lnSpc>
              <a:spcBef>
                <a:spcPts val="600"/>
              </a:spcBef>
              <a:buClr>
                <a:schemeClr val="bg2"/>
              </a:buClr>
              <a:buSzPct val="100000"/>
            </a:pPr>
            <a:endParaRPr lang="en-US" sz="1200" dirty="0">
              <a:solidFill>
                <a:srgbClr val="000000"/>
              </a:solidFill>
              <a:ea typeface="MS PGothic" pitchFamily="34" charset="-128"/>
            </a:endParaRPr>
          </a:p>
        </p:txBody>
      </p:sp>
      <p:sp>
        <p:nvSpPr>
          <p:cNvPr id="24" name="object 16">
            <a:extLst>
              <a:ext uri="{FF2B5EF4-FFF2-40B4-BE49-F238E27FC236}">
                <a16:creationId xmlns:a16="http://schemas.microsoft.com/office/drawing/2014/main" id="{7BC698F6-0834-174F-A8DC-1F74BA031885}"/>
              </a:ext>
            </a:extLst>
          </p:cNvPr>
          <p:cNvSpPr/>
          <p:nvPr/>
        </p:nvSpPr>
        <p:spPr>
          <a:xfrm rot="5400000">
            <a:off x="4515569" y="3148622"/>
            <a:ext cx="127079" cy="335410"/>
          </a:xfrm>
          <a:custGeom>
            <a:avLst/>
            <a:gdLst/>
            <a:ahLst/>
            <a:cxnLst/>
            <a:rect l="l" t="t" r="r" b="b"/>
            <a:pathLst>
              <a:path w="282575" h="510539">
                <a:moveTo>
                  <a:pt x="27431" y="0"/>
                </a:moveTo>
                <a:lnTo>
                  <a:pt x="6857" y="30287"/>
                </a:lnTo>
                <a:lnTo>
                  <a:pt x="0" y="63992"/>
                </a:lnTo>
                <a:lnTo>
                  <a:pt x="6857" y="97672"/>
                </a:lnTo>
                <a:lnTo>
                  <a:pt x="27431" y="127888"/>
                </a:lnTo>
                <a:lnTo>
                  <a:pt x="108331" y="210311"/>
                </a:lnTo>
                <a:lnTo>
                  <a:pt x="157099" y="254507"/>
                </a:lnTo>
                <a:lnTo>
                  <a:pt x="27431" y="382396"/>
                </a:lnTo>
                <a:lnTo>
                  <a:pt x="6857" y="412116"/>
                </a:lnTo>
                <a:lnTo>
                  <a:pt x="0" y="445944"/>
                </a:lnTo>
                <a:lnTo>
                  <a:pt x="6857" y="480034"/>
                </a:lnTo>
                <a:lnTo>
                  <a:pt x="27431" y="510539"/>
                </a:lnTo>
                <a:lnTo>
                  <a:pt x="217931" y="318388"/>
                </a:lnTo>
                <a:lnTo>
                  <a:pt x="282067" y="254507"/>
                </a:lnTo>
                <a:lnTo>
                  <a:pt x="217931" y="191896"/>
                </a:lnTo>
                <a:lnTo>
                  <a:pt x="27431" y="0"/>
                </a:lnTo>
                <a:close/>
              </a:path>
            </a:pathLst>
          </a:custGeom>
          <a:solidFill>
            <a:schemeClr val="accent1"/>
          </a:solidFill>
        </p:spPr>
        <p:txBody>
          <a:bodyPr wrap="square" lIns="0" tIns="0" rIns="0" bIns="0" rtlCol="0"/>
          <a:lstStyle/>
          <a:p>
            <a:pPr defTabSz="685800" fontAlgn="auto">
              <a:spcBef>
                <a:spcPts val="0"/>
              </a:spcBef>
              <a:spcAft>
                <a:spcPts val="0"/>
              </a:spcAft>
            </a:pPr>
            <a:endParaRPr lang="it-IT" sz="1400" dirty="0">
              <a:solidFill>
                <a:prstClr val="black"/>
              </a:solidFill>
              <a:latin typeface="UniCredit"/>
              <a:cs typeface="Arial" panose="020B0604020202020204" pitchFamily="34" charset="0"/>
            </a:endParaRPr>
          </a:p>
        </p:txBody>
      </p:sp>
      <p:sp>
        <p:nvSpPr>
          <p:cNvPr id="25" name="CasellaDiTesto 24">
            <a:extLst>
              <a:ext uri="{FF2B5EF4-FFF2-40B4-BE49-F238E27FC236}">
                <a16:creationId xmlns:a16="http://schemas.microsoft.com/office/drawing/2014/main" id="{C0F0E801-102F-E340-AB3E-6CBD8664AE27}"/>
              </a:ext>
            </a:extLst>
          </p:cNvPr>
          <p:cNvSpPr txBox="1"/>
          <p:nvPr/>
        </p:nvSpPr>
        <p:spPr>
          <a:xfrm>
            <a:off x="515865" y="3629895"/>
            <a:ext cx="8016948" cy="658368"/>
          </a:xfrm>
          <a:prstGeom prst="rect">
            <a:avLst/>
          </a:prstGeom>
        </p:spPr>
        <p:txBody>
          <a:bodyPr vert="horz" wrap="square" lIns="0" tIns="0" rIns="0" bIns="0" rtlCol="0">
            <a:noAutofit/>
          </a:bodyPr>
          <a:lstStyle/>
          <a:p>
            <a:pPr algn="ctr">
              <a:lnSpc>
                <a:spcPct val="90000"/>
              </a:lnSpc>
              <a:spcBef>
                <a:spcPts val="600"/>
              </a:spcBef>
              <a:buClr>
                <a:schemeClr val="bg2"/>
              </a:buClr>
              <a:buSzPct val="100000"/>
            </a:pPr>
            <a:r>
              <a:rPr lang="it-IT" sz="1800" b="1" dirty="0">
                <a:solidFill>
                  <a:srgbClr val="000000"/>
                </a:solidFill>
                <a:ea typeface="MS PGothic" pitchFamily="34" charset="-128"/>
              </a:rPr>
              <a:t>TEST DI PREVALENZA</a:t>
            </a:r>
          </a:p>
          <a:p>
            <a:pPr algn="ctr">
              <a:lnSpc>
                <a:spcPct val="90000"/>
              </a:lnSpc>
              <a:spcBef>
                <a:spcPts val="600"/>
              </a:spcBef>
              <a:buClr>
                <a:schemeClr val="bg2"/>
              </a:buClr>
              <a:buSzPct val="100000"/>
            </a:pPr>
            <a:endParaRPr lang="en-US" sz="1200" dirty="0">
              <a:solidFill>
                <a:srgbClr val="000000"/>
              </a:solidFill>
              <a:ea typeface="MS PGothic" pitchFamily="34" charset="-128"/>
            </a:endParaRPr>
          </a:p>
        </p:txBody>
      </p:sp>
    </p:spTree>
    <p:extLst>
      <p:ext uri="{BB962C8B-B14F-4D97-AF65-F5344CB8AC3E}">
        <p14:creationId xmlns:p14="http://schemas.microsoft.com/office/powerpoint/2010/main" val="79123592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 Placeholder 16">
            <a:extLst>
              <a:ext uri="{FF2B5EF4-FFF2-40B4-BE49-F238E27FC236}">
                <a16:creationId xmlns:a16="http://schemas.microsoft.com/office/drawing/2014/main" id="{3A6B7CAA-CB0D-4587-BC92-78D009536D3E}"/>
              </a:ext>
            </a:extLst>
          </p:cNvPr>
          <p:cNvSpPr>
            <a:spLocks noGrp="1"/>
          </p:cNvSpPr>
          <p:nvPr>
            <p:ph type="body" sz="quarter" idx="14"/>
          </p:nvPr>
        </p:nvSpPr>
        <p:spPr/>
        <p:txBody>
          <a:bodyPr/>
          <a:lstStyle/>
          <a:p>
            <a:r>
              <a:rPr lang="en-GB" dirty="0"/>
              <a:t>UniCredit S.p.A. – Internal</a:t>
            </a:r>
          </a:p>
        </p:txBody>
      </p:sp>
      <p:sp>
        <p:nvSpPr>
          <p:cNvPr id="6" name="Titolo 4">
            <a:extLst>
              <a:ext uri="{FF2B5EF4-FFF2-40B4-BE49-F238E27FC236}">
                <a16:creationId xmlns:a16="http://schemas.microsoft.com/office/drawing/2014/main" id="{DE56D17F-C62D-1D42-A51C-E848BC264D5D}"/>
              </a:ext>
            </a:extLst>
          </p:cNvPr>
          <p:cNvSpPr>
            <a:spLocks noGrp="1"/>
          </p:cNvSpPr>
          <p:nvPr>
            <p:ph type="title"/>
          </p:nvPr>
        </p:nvSpPr>
        <p:spPr>
          <a:xfrm>
            <a:off x="252000" y="276571"/>
            <a:ext cx="9477788" cy="303453"/>
          </a:xfrm>
        </p:spPr>
        <p:txBody>
          <a:bodyPr/>
          <a:lstStyle/>
          <a:p>
            <a:r>
              <a:rPr lang="it-IT" b="0" dirty="0">
                <a:latin typeface="UniCredit" panose="02000506040000020004" pitchFamily="2" charset="0"/>
              </a:rPr>
              <a:t>ADRF – QUADRO NORMATIVO DI RIFERIMENTO</a:t>
            </a:r>
          </a:p>
        </p:txBody>
      </p:sp>
      <p:sp>
        <p:nvSpPr>
          <p:cNvPr id="46" name="Text Placeholder 343">
            <a:extLst>
              <a:ext uri="{FF2B5EF4-FFF2-40B4-BE49-F238E27FC236}">
                <a16:creationId xmlns:a16="http://schemas.microsoft.com/office/drawing/2014/main" id="{E3640FF5-5D81-4447-8C22-D93F782DD9F6}"/>
              </a:ext>
            </a:extLst>
          </p:cNvPr>
          <p:cNvSpPr>
            <a:spLocks noGrp="1"/>
          </p:cNvSpPr>
          <p:nvPr>
            <p:ph type="body" sz="quarter" idx="20"/>
          </p:nvPr>
        </p:nvSpPr>
        <p:spPr/>
        <p:txBody>
          <a:bodyPr/>
          <a:lstStyle/>
          <a:p>
            <a:r>
              <a:rPr lang="en-GB"/>
              <a:t>5</a:t>
            </a:r>
          </a:p>
        </p:txBody>
      </p:sp>
      <p:sp>
        <p:nvSpPr>
          <p:cNvPr id="47" name="Text Placeholder 344">
            <a:extLst>
              <a:ext uri="{FF2B5EF4-FFF2-40B4-BE49-F238E27FC236}">
                <a16:creationId xmlns:a16="http://schemas.microsoft.com/office/drawing/2014/main" id="{851F3C16-BF9C-46A5-B167-28DC315AE84C}"/>
              </a:ext>
            </a:extLst>
          </p:cNvPr>
          <p:cNvSpPr>
            <a:spLocks noGrp="1"/>
          </p:cNvSpPr>
          <p:nvPr>
            <p:ph type="body" sz="quarter" idx="21"/>
          </p:nvPr>
        </p:nvSpPr>
        <p:spPr/>
        <p:txBody>
          <a:bodyPr/>
          <a:lstStyle/>
          <a:p>
            <a:r>
              <a:rPr lang="en-GB"/>
              <a:t>4</a:t>
            </a:r>
          </a:p>
        </p:txBody>
      </p:sp>
      <p:sp>
        <p:nvSpPr>
          <p:cNvPr id="48" name="Text Placeholder 345">
            <a:extLst>
              <a:ext uri="{FF2B5EF4-FFF2-40B4-BE49-F238E27FC236}">
                <a16:creationId xmlns:a16="http://schemas.microsoft.com/office/drawing/2014/main" id="{FFA53F76-7913-4DED-AE74-9382954C109F}"/>
              </a:ext>
            </a:extLst>
          </p:cNvPr>
          <p:cNvSpPr>
            <a:spLocks noGrp="1"/>
          </p:cNvSpPr>
          <p:nvPr>
            <p:ph type="body" sz="quarter" idx="22"/>
          </p:nvPr>
        </p:nvSpPr>
        <p:spPr/>
        <p:txBody>
          <a:bodyPr/>
          <a:lstStyle/>
          <a:p>
            <a:r>
              <a:rPr lang="en-GB"/>
              <a:t>3</a:t>
            </a:r>
          </a:p>
        </p:txBody>
      </p:sp>
      <p:sp>
        <p:nvSpPr>
          <p:cNvPr id="49" name="Text Placeholder 346">
            <a:extLst>
              <a:ext uri="{FF2B5EF4-FFF2-40B4-BE49-F238E27FC236}">
                <a16:creationId xmlns:a16="http://schemas.microsoft.com/office/drawing/2014/main" id="{9C070EAD-8A27-4246-B79F-951D9328D6F1}"/>
              </a:ext>
            </a:extLst>
          </p:cNvPr>
          <p:cNvSpPr>
            <a:spLocks noGrp="1"/>
          </p:cNvSpPr>
          <p:nvPr>
            <p:ph type="body" sz="quarter" idx="23"/>
          </p:nvPr>
        </p:nvSpPr>
        <p:spPr>
          <a:solidFill>
            <a:schemeClr val="bg2"/>
          </a:solidFill>
        </p:spPr>
        <p:txBody>
          <a:bodyPr/>
          <a:lstStyle/>
          <a:p>
            <a:r>
              <a:rPr lang="en-GB" dirty="0"/>
              <a:t>1</a:t>
            </a:r>
          </a:p>
        </p:txBody>
      </p:sp>
      <p:sp>
        <p:nvSpPr>
          <p:cNvPr id="50" name="Text Placeholder 462">
            <a:extLst>
              <a:ext uri="{FF2B5EF4-FFF2-40B4-BE49-F238E27FC236}">
                <a16:creationId xmlns:a16="http://schemas.microsoft.com/office/drawing/2014/main" id="{81CD26EE-4F32-4EC2-A5FD-2172F12B7223}"/>
              </a:ext>
            </a:extLst>
          </p:cNvPr>
          <p:cNvSpPr>
            <a:spLocks noGrp="1"/>
          </p:cNvSpPr>
          <p:nvPr>
            <p:ph type="body" sz="quarter" idx="24"/>
          </p:nvPr>
        </p:nvSpPr>
        <p:spPr>
          <a:solidFill>
            <a:schemeClr val="accent1"/>
          </a:solidFill>
        </p:spPr>
        <p:txBody>
          <a:bodyPr/>
          <a:lstStyle/>
          <a:p>
            <a:r>
              <a:rPr lang="en-GB" dirty="0">
                <a:solidFill>
                  <a:schemeClr val="bg1"/>
                </a:solidFill>
              </a:rPr>
              <a:t>2</a:t>
            </a:r>
          </a:p>
        </p:txBody>
      </p:sp>
      <p:sp>
        <p:nvSpPr>
          <p:cNvPr id="2" name="CasellaDiTesto 1">
            <a:extLst>
              <a:ext uri="{FF2B5EF4-FFF2-40B4-BE49-F238E27FC236}">
                <a16:creationId xmlns:a16="http://schemas.microsoft.com/office/drawing/2014/main" id="{FBFC19BE-FA40-354F-9F1E-FCB3CAEDDC4B}"/>
              </a:ext>
            </a:extLst>
          </p:cNvPr>
          <p:cNvSpPr txBox="1"/>
          <p:nvPr/>
        </p:nvSpPr>
        <p:spPr>
          <a:xfrm>
            <a:off x="3364706" y="1593056"/>
            <a:ext cx="0" cy="0"/>
          </a:xfrm>
          <a:prstGeom prst="rect">
            <a:avLst/>
          </a:prstGeom>
        </p:spPr>
        <p:txBody>
          <a:bodyPr vert="horz" wrap="none" lIns="0" tIns="0" rIns="0" bIns="0" rtlCol="0">
            <a:noAutofit/>
          </a:bodyPr>
          <a:lstStyle/>
          <a:p>
            <a:pPr marL="171450" indent="-171450" algn="l">
              <a:lnSpc>
                <a:spcPct val="90000"/>
              </a:lnSpc>
              <a:spcBef>
                <a:spcPts val="600"/>
              </a:spcBef>
              <a:buClr>
                <a:schemeClr val="bg2"/>
              </a:buClr>
              <a:buSzPct val="100000"/>
              <a:buFont typeface="Arial" panose="020B0604020202020204" pitchFamily="34" charset="0"/>
              <a:buChar char="●"/>
            </a:pPr>
            <a:endParaRPr lang="it-IT" sz="1400" dirty="0">
              <a:solidFill>
                <a:schemeClr val="tx1"/>
              </a:solidFill>
            </a:endParaRPr>
          </a:p>
        </p:txBody>
      </p:sp>
      <p:sp>
        <p:nvSpPr>
          <p:cNvPr id="5" name="CasellaDiTesto 4">
            <a:extLst>
              <a:ext uri="{FF2B5EF4-FFF2-40B4-BE49-F238E27FC236}">
                <a16:creationId xmlns:a16="http://schemas.microsoft.com/office/drawing/2014/main" id="{9AD48C62-E5FA-AB47-A6C2-80D957ABDB86}"/>
              </a:ext>
            </a:extLst>
          </p:cNvPr>
          <p:cNvSpPr txBox="1"/>
          <p:nvPr/>
        </p:nvSpPr>
        <p:spPr>
          <a:xfrm>
            <a:off x="914400" y="3529013"/>
            <a:ext cx="0" cy="0"/>
          </a:xfrm>
          <a:prstGeom prst="rect">
            <a:avLst/>
          </a:prstGeom>
        </p:spPr>
        <p:txBody>
          <a:bodyPr vert="horz" wrap="none" lIns="0" tIns="0" rIns="0" bIns="0" rtlCol="0">
            <a:noAutofit/>
          </a:bodyPr>
          <a:lstStyle/>
          <a:p>
            <a:pPr marL="171450" indent="-171450" algn="l">
              <a:lnSpc>
                <a:spcPct val="90000"/>
              </a:lnSpc>
              <a:spcBef>
                <a:spcPts val="600"/>
              </a:spcBef>
              <a:buClr>
                <a:schemeClr val="bg2"/>
              </a:buClr>
              <a:buSzPct val="100000"/>
              <a:buFont typeface="Arial" panose="020B0604020202020204" pitchFamily="34" charset="0"/>
              <a:buChar char="●"/>
            </a:pPr>
            <a:endParaRPr lang="it-IT" sz="1400" dirty="0">
              <a:solidFill>
                <a:schemeClr val="tx1"/>
              </a:solidFill>
            </a:endParaRPr>
          </a:p>
        </p:txBody>
      </p:sp>
      <p:sp>
        <p:nvSpPr>
          <p:cNvPr id="7" name="CasellaDiTesto 6">
            <a:extLst>
              <a:ext uri="{FF2B5EF4-FFF2-40B4-BE49-F238E27FC236}">
                <a16:creationId xmlns:a16="http://schemas.microsoft.com/office/drawing/2014/main" id="{AC0B37BF-05BB-1D49-B088-6AEE91E64574}"/>
              </a:ext>
            </a:extLst>
          </p:cNvPr>
          <p:cNvSpPr txBox="1"/>
          <p:nvPr/>
        </p:nvSpPr>
        <p:spPr>
          <a:xfrm>
            <a:off x="1321594" y="1035844"/>
            <a:ext cx="0" cy="0"/>
          </a:xfrm>
          <a:prstGeom prst="rect">
            <a:avLst/>
          </a:prstGeom>
        </p:spPr>
        <p:txBody>
          <a:bodyPr vert="horz" wrap="none" lIns="0" tIns="0" rIns="0" bIns="0" rtlCol="0">
            <a:noAutofit/>
          </a:bodyPr>
          <a:lstStyle/>
          <a:p>
            <a:pPr marL="171450" indent="-171450" algn="l">
              <a:lnSpc>
                <a:spcPct val="90000"/>
              </a:lnSpc>
              <a:spcBef>
                <a:spcPts val="600"/>
              </a:spcBef>
              <a:buClr>
                <a:schemeClr val="bg2"/>
              </a:buClr>
              <a:buSzPct val="100000"/>
              <a:buFont typeface="Arial" panose="020B0604020202020204" pitchFamily="34" charset="0"/>
              <a:buChar char="●"/>
            </a:pPr>
            <a:endParaRPr lang="it-IT" sz="1400" dirty="0">
              <a:solidFill>
                <a:schemeClr val="tx1"/>
              </a:solidFill>
            </a:endParaRPr>
          </a:p>
        </p:txBody>
      </p:sp>
      <p:sp>
        <p:nvSpPr>
          <p:cNvPr id="18" name="CasellaDiTesto 17">
            <a:extLst>
              <a:ext uri="{FF2B5EF4-FFF2-40B4-BE49-F238E27FC236}">
                <a16:creationId xmlns:a16="http://schemas.microsoft.com/office/drawing/2014/main" id="{6278F5BC-4271-AA4F-9482-5F833B9041FC}"/>
              </a:ext>
            </a:extLst>
          </p:cNvPr>
          <p:cNvSpPr txBox="1"/>
          <p:nvPr/>
        </p:nvSpPr>
        <p:spPr>
          <a:xfrm>
            <a:off x="252000" y="1188784"/>
            <a:ext cx="7452138" cy="658368"/>
          </a:xfrm>
          <a:prstGeom prst="rect">
            <a:avLst/>
          </a:prstGeom>
        </p:spPr>
        <p:txBody>
          <a:bodyPr vert="horz" wrap="square" lIns="0" tIns="0" rIns="0" bIns="0" rtlCol="0">
            <a:noAutofit/>
          </a:bodyPr>
          <a:lstStyle/>
          <a:p>
            <a:pPr>
              <a:lnSpc>
                <a:spcPct val="90000"/>
              </a:lnSpc>
              <a:spcBef>
                <a:spcPts val="600"/>
              </a:spcBef>
              <a:buClr>
                <a:schemeClr val="bg2"/>
              </a:buClr>
              <a:buSzPct val="100000"/>
            </a:pPr>
            <a:r>
              <a:rPr lang="it-IT" sz="1200" b="1" dirty="0">
                <a:solidFill>
                  <a:srgbClr val="000000"/>
                </a:solidFill>
                <a:ea typeface="MS PGothic" pitchFamily="34" charset="-128"/>
              </a:rPr>
              <a:t>LEGISLAZIONE PRIMARIA</a:t>
            </a:r>
          </a:p>
          <a:p>
            <a:pPr>
              <a:lnSpc>
                <a:spcPct val="90000"/>
              </a:lnSpc>
              <a:spcBef>
                <a:spcPts val="600"/>
              </a:spcBef>
              <a:buClr>
                <a:schemeClr val="bg2"/>
              </a:buClr>
              <a:buSzPct val="100000"/>
            </a:pPr>
            <a:endParaRPr lang="it-IT" sz="1200" dirty="0">
              <a:solidFill>
                <a:srgbClr val="000000"/>
              </a:solidFill>
              <a:ea typeface="MS PGothic" pitchFamily="34" charset="-128"/>
            </a:endParaRPr>
          </a:p>
          <a:p>
            <a:pPr marL="171450" indent="-171450">
              <a:lnSpc>
                <a:spcPct val="90000"/>
              </a:lnSpc>
              <a:spcBef>
                <a:spcPts val="600"/>
              </a:spcBef>
              <a:buClr>
                <a:schemeClr val="bg2"/>
              </a:buClr>
              <a:buSzPct val="100000"/>
              <a:buFont typeface="Arial" panose="020B0604020202020204" pitchFamily="34" charset="0"/>
              <a:buChar char="•"/>
            </a:pPr>
            <a:r>
              <a:rPr lang="it-IT" sz="1200" dirty="0">
                <a:solidFill>
                  <a:srgbClr val="000000"/>
                </a:solidFill>
                <a:ea typeface="MS PGothic" pitchFamily="34" charset="-128"/>
              </a:rPr>
              <a:t>Articolo 7 sesto comma D.P.R. n. 605 del 29 settembre 1973  		Creazione dell’Archivio e comunicazione 							delle anagrafiche del rapporto</a:t>
            </a:r>
          </a:p>
          <a:p>
            <a:pPr marL="171450" indent="-171450">
              <a:lnSpc>
                <a:spcPct val="90000"/>
              </a:lnSpc>
              <a:spcBef>
                <a:spcPts val="600"/>
              </a:spcBef>
              <a:buClr>
                <a:schemeClr val="bg2"/>
              </a:buClr>
              <a:buSzPct val="100000"/>
              <a:buFont typeface="Arial" panose="020B0604020202020204" pitchFamily="34" charset="0"/>
              <a:buChar char="•"/>
            </a:pPr>
            <a:r>
              <a:rPr lang="it-IT" sz="1200" dirty="0">
                <a:solidFill>
                  <a:srgbClr val="000000"/>
                </a:solidFill>
                <a:ea typeface="MS PGothic" pitchFamily="34" charset="-128"/>
              </a:rPr>
              <a:t>Articolo 11 Decreto Legge n. 201 del 6 Dicembre 2011 		Comunicazione integrativa annuale dei 							dati contabili</a:t>
            </a:r>
          </a:p>
        </p:txBody>
      </p:sp>
      <p:sp>
        <p:nvSpPr>
          <p:cNvPr id="19" name="CasellaDiTesto 18">
            <a:extLst>
              <a:ext uri="{FF2B5EF4-FFF2-40B4-BE49-F238E27FC236}">
                <a16:creationId xmlns:a16="http://schemas.microsoft.com/office/drawing/2014/main" id="{7CED233D-F89A-6141-90EA-C1925EB00498}"/>
              </a:ext>
            </a:extLst>
          </p:cNvPr>
          <p:cNvSpPr txBox="1"/>
          <p:nvPr/>
        </p:nvSpPr>
        <p:spPr>
          <a:xfrm>
            <a:off x="252000" y="2517522"/>
            <a:ext cx="7452138" cy="658368"/>
          </a:xfrm>
          <a:prstGeom prst="rect">
            <a:avLst/>
          </a:prstGeom>
        </p:spPr>
        <p:txBody>
          <a:bodyPr vert="horz" wrap="square" lIns="0" tIns="0" rIns="0" bIns="0" rtlCol="0">
            <a:noAutofit/>
          </a:bodyPr>
          <a:lstStyle/>
          <a:p>
            <a:pPr>
              <a:lnSpc>
                <a:spcPct val="90000"/>
              </a:lnSpc>
              <a:spcBef>
                <a:spcPts val="600"/>
              </a:spcBef>
              <a:buClr>
                <a:schemeClr val="bg2"/>
              </a:buClr>
              <a:buSzPct val="100000"/>
            </a:pPr>
            <a:r>
              <a:rPr lang="it-IT" sz="1200" b="1" dirty="0">
                <a:solidFill>
                  <a:srgbClr val="000000"/>
                </a:solidFill>
                <a:ea typeface="MS PGothic" pitchFamily="34" charset="-128"/>
              </a:rPr>
              <a:t>NORMATIVA SECONDARIA </a:t>
            </a:r>
          </a:p>
          <a:p>
            <a:pPr>
              <a:lnSpc>
                <a:spcPct val="90000"/>
              </a:lnSpc>
              <a:spcBef>
                <a:spcPts val="600"/>
              </a:spcBef>
              <a:buClr>
                <a:schemeClr val="bg2"/>
              </a:buClr>
              <a:buSzPct val="100000"/>
            </a:pPr>
            <a:endParaRPr lang="it-IT" sz="1200" dirty="0">
              <a:solidFill>
                <a:srgbClr val="000000"/>
              </a:solidFill>
              <a:ea typeface="MS PGothic" pitchFamily="34" charset="-128"/>
            </a:endParaRPr>
          </a:p>
          <a:p>
            <a:pPr marL="171450" indent="-171450">
              <a:lnSpc>
                <a:spcPct val="90000"/>
              </a:lnSpc>
              <a:spcBef>
                <a:spcPts val="600"/>
              </a:spcBef>
              <a:buClr>
                <a:schemeClr val="bg2"/>
              </a:buClr>
              <a:buSzPct val="100000"/>
              <a:buFont typeface="Arial" panose="020B0604020202020204" pitchFamily="34" charset="0"/>
              <a:buChar char="•"/>
            </a:pPr>
            <a:r>
              <a:rPr lang="it-IT" sz="1200" dirty="0">
                <a:solidFill>
                  <a:srgbClr val="000000"/>
                </a:solidFill>
                <a:ea typeface="MS PGothic" pitchFamily="34" charset="-128"/>
              </a:rPr>
              <a:t>Provvedimento del 10 febbraio 2015.		Impianto normative del tracciato unico</a:t>
            </a:r>
          </a:p>
          <a:p>
            <a:pPr marL="171450" indent="-171450">
              <a:lnSpc>
                <a:spcPct val="90000"/>
              </a:lnSpc>
              <a:spcBef>
                <a:spcPts val="600"/>
              </a:spcBef>
              <a:buClr>
                <a:schemeClr val="bg2"/>
              </a:buClr>
              <a:buSzPct val="100000"/>
              <a:buFont typeface="Arial" panose="020B0604020202020204" pitchFamily="34" charset="0"/>
              <a:buChar char="•"/>
            </a:pPr>
            <a:r>
              <a:rPr lang="it-IT" sz="1200" dirty="0">
                <a:solidFill>
                  <a:srgbClr val="000000"/>
                </a:solidFill>
                <a:ea typeface="MS PGothic" pitchFamily="34" charset="-128"/>
              </a:rPr>
              <a:t>Provvedimento del 25 gennaio 2016 		Specifiche tecniche tracciato unico</a:t>
            </a:r>
          </a:p>
          <a:p>
            <a:pPr marL="171450" indent="-171450">
              <a:lnSpc>
                <a:spcPct val="90000"/>
              </a:lnSpc>
              <a:spcBef>
                <a:spcPts val="600"/>
              </a:spcBef>
              <a:buClr>
                <a:schemeClr val="bg2"/>
              </a:buClr>
              <a:buSzPct val="100000"/>
              <a:buFont typeface="Arial" panose="020B0604020202020204" pitchFamily="34" charset="0"/>
              <a:buChar char="•"/>
            </a:pPr>
            <a:r>
              <a:rPr lang="it-IT" sz="1200" dirty="0">
                <a:solidFill>
                  <a:srgbClr val="000000"/>
                </a:solidFill>
                <a:ea typeface="MS PGothic" pitchFamily="34" charset="-128"/>
              </a:rPr>
              <a:t>Provvedimento 27 giugno 2016 		Modifiche al provvedimento del 25 gennaio 2016</a:t>
            </a:r>
          </a:p>
          <a:p>
            <a:pPr marL="171450" indent="-171450">
              <a:lnSpc>
                <a:spcPct val="90000"/>
              </a:lnSpc>
              <a:spcBef>
                <a:spcPts val="600"/>
              </a:spcBef>
              <a:buClr>
                <a:schemeClr val="bg2"/>
              </a:buClr>
              <a:buSzPct val="100000"/>
              <a:buFont typeface="Arial" panose="020B0604020202020204" pitchFamily="34" charset="0"/>
              <a:buChar char="•"/>
            </a:pPr>
            <a:r>
              <a:rPr lang="it-IT" sz="1200" dirty="0">
                <a:solidFill>
                  <a:srgbClr val="000000"/>
                </a:solidFill>
                <a:ea typeface="MS PGothic" pitchFamily="34" charset="-128"/>
              </a:rPr>
              <a:t>Provvedimento 6 dicembre 2011 		Esiti di elaborazione e tempistiche di risposta</a:t>
            </a:r>
          </a:p>
        </p:txBody>
      </p:sp>
      <p:sp>
        <p:nvSpPr>
          <p:cNvPr id="22" name="object 16">
            <a:extLst>
              <a:ext uri="{FF2B5EF4-FFF2-40B4-BE49-F238E27FC236}">
                <a16:creationId xmlns:a16="http://schemas.microsoft.com/office/drawing/2014/main" id="{33E49849-AF7F-CF4A-9D0A-B77C91F89088}"/>
              </a:ext>
            </a:extLst>
          </p:cNvPr>
          <p:cNvSpPr/>
          <p:nvPr/>
        </p:nvSpPr>
        <p:spPr>
          <a:xfrm>
            <a:off x="4550570" y="2067785"/>
            <a:ext cx="57150" cy="150840"/>
          </a:xfrm>
          <a:custGeom>
            <a:avLst/>
            <a:gdLst/>
            <a:ahLst/>
            <a:cxnLst/>
            <a:rect l="l" t="t" r="r" b="b"/>
            <a:pathLst>
              <a:path w="282575" h="510539">
                <a:moveTo>
                  <a:pt x="27431" y="0"/>
                </a:moveTo>
                <a:lnTo>
                  <a:pt x="6857" y="30287"/>
                </a:lnTo>
                <a:lnTo>
                  <a:pt x="0" y="63992"/>
                </a:lnTo>
                <a:lnTo>
                  <a:pt x="6857" y="97672"/>
                </a:lnTo>
                <a:lnTo>
                  <a:pt x="27431" y="127888"/>
                </a:lnTo>
                <a:lnTo>
                  <a:pt x="108331" y="210311"/>
                </a:lnTo>
                <a:lnTo>
                  <a:pt x="157099" y="254507"/>
                </a:lnTo>
                <a:lnTo>
                  <a:pt x="27431" y="382396"/>
                </a:lnTo>
                <a:lnTo>
                  <a:pt x="6857" y="412116"/>
                </a:lnTo>
                <a:lnTo>
                  <a:pt x="0" y="445944"/>
                </a:lnTo>
                <a:lnTo>
                  <a:pt x="6857" y="480034"/>
                </a:lnTo>
                <a:lnTo>
                  <a:pt x="27431" y="510539"/>
                </a:lnTo>
                <a:lnTo>
                  <a:pt x="217931" y="318388"/>
                </a:lnTo>
                <a:lnTo>
                  <a:pt x="282067" y="254507"/>
                </a:lnTo>
                <a:lnTo>
                  <a:pt x="217931" y="191896"/>
                </a:lnTo>
                <a:lnTo>
                  <a:pt x="27431" y="0"/>
                </a:lnTo>
                <a:close/>
              </a:path>
            </a:pathLst>
          </a:custGeom>
          <a:solidFill>
            <a:schemeClr val="accent1"/>
          </a:solidFill>
        </p:spPr>
        <p:txBody>
          <a:bodyPr wrap="square" lIns="0" tIns="0" rIns="0" bIns="0" rtlCol="0"/>
          <a:lstStyle/>
          <a:p>
            <a:pPr defTabSz="685800" fontAlgn="auto">
              <a:spcBef>
                <a:spcPts val="0"/>
              </a:spcBef>
              <a:spcAft>
                <a:spcPts val="0"/>
              </a:spcAft>
            </a:pPr>
            <a:endParaRPr lang="it-IT" sz="1400" dirty="0">
              <a:solidFill>
                <a:prstClr val="black"/>
              </a:solidFill>
              <a:latin typeface="UniCredit"/>
              <a:cs typeface="Arial" panose="020B0604020202020204" pitchFamily="34" charset="0"/>
            </a:endParaRPr>
          </a:p>
        </p:txBody>
      </p:sp>
      <p:sp>
        <p:nvSpPr>
          <p:cNvPr id="28" name="object 16">
            <a:extLst>
              <a:ext uri="{FF2B5EF4-FFF2-40B4-BE49-F238E27FC236}">
                <a16:creationId xmlns:a16="http://schemas.microsoft.com/office/drawing/2014/main" id="{0B5A7145-ABDF-8F46-8943-CD7E07307262}"/>
              </a:ext>
            </a:extLst>
          </p:cNvPr>
          <p:cNvSpPr/>
          <p:nvPr/>
        </p:nvSpPr>
        <p:spPr>
          <a:xfrm>
            <a:off x="4550570" y="1667735"/>
            <a:ext cx="57150" cy="150840"/>
          </a:xfrm>
          <a:custGeom>
            <a:avLst/>
            <a:gdLst/>
            <a:ahLst/>
            <a:cxnLst/>
            <a:rect l="l" t="t" r="r" b="b"/>
            <a:pathLst>
              <a:path w="282575" h="510539">
                <a:moveTo>
                  <a:pt x="27431" y="0"/>
                </a:moveTo>
                <a:lnTo>
                  <a:pt x="6857" y="30287"/>
                </a:lnTo>
                <a:lnTo>
                  <a:pt x="0" y="63992"/>
                </a:lnTo>
                <a:lnTo>
                  <a:pt x="6857" y="97672"/>
                </a:lnTo>
                <a:lnTo>
                  <a:pt x="27431" y="127888"/>
                </a:lnTo>
                <a:lnTo>
                  <a:pt x="108331" y="210311"/>
                </a:lnTo>
                <a:lnTo>
                  <a:pt x="157099" y="254507"/>
                </a:lnTo>
                <a:lnTo>
                  <a:pt x="27431" y="382396"/>
                </a:lnTo>
                <a:lnTo>
                  <a:pt x="6857" y="412116"/>
                </a:lnTo>
                <a:lnTo>
                  <a:pt x="0" y="445944"/>
                </a:lnTo>
                <a:lnTo>
                  <a:pt x="6857" y="480034"/>
                </a:lnTo>
                <a:lnTo>
                  <a:pt x="27431" y="510539"/>
                </a:lnTo>
                <a:lnTo>
                  <a:pt x="217931" y="318388"/>
                </a:lnTo>
                <a:lnTo>
                  <a:pt x="282067" y="254507"/>
                </a:lnTo>
                <a:lnTo>
                  <a:pt x="217931" y="191896"/>
                </a:lnTo>
                <a:lnTo>
                  <a:pt x="27431" y="0"/>
                </a:lnTo>
                <a:close/>
              </a:path>
            </a:pathLst>
          </a:custGeom>
          <a:solidFill>
            <a:schemeClr val="accent1"/>
          </a:solidFill>
        </p:spPr>
        <p:txBody>
          <a:bodyPr wrap="square" lIns="0" tIns="0" rIns="0" bIns="0" rtlCol="0"/>
          <a:lstStyle/>
          <a:p>
            <a:pPr defTabSz="685800" fontAlgn="auto">
              <a:spcBef>
                <a:spcPts val="0"/>
              </a:spcBef>
              <a:spcAft>
                <a:spcPts val="0"/>
              </a:spcAft>
            </a:pPr>
            <a:endParaRPr lang="it-IT" sz="1400" dirty="0">
              <a:solidFill>
                <a:prstClr val="black"/>
              </a:solidFill>
              <a:latin typeface="UniCredit"/>
              <a:cs typeface="Arial" panose="020B0604020202020204" pitchFamily="34" charset="0"/>
            </a:endParaRPr>
          </a:p>
        </p:txBody>
      </p:sp>
      <p:sp>
        <p:nvSpPr>
          <p:cNvPr id="29" name="object 16">
            <a:extLst>
              <a:ext uri="{FF2B5EF4-FFF2-40B4-BE49-F238E27FC236}">
                <a16:creationId xmlns:a16="http://schemas.microsoft.com/office/drawing/2014/main" id="{0EDDB520-D85E-9145-8775-B26468D03F89}"/>
              </a:ext>
            </a:extLst>
          </p:cNvPr>
          <p:cNvSpPr/>
          <p:nvPr/>
        </p:nvSpPr>
        <p:spPr>
          <a:xfrm>
            <a:off x="3200401" y="3246504"/>
            <a:ext cx="57150" cy="150840"/>
          </a:xfrm>
          <a:custGeom>
            <a:avLst/>
            <a:gdLst/>
            <a:ahLst/>
            <a:cxnLst/>
            <a:rect l="l" t="t" r="r" b="b"/>
            <a:pathLst>
              <a:path w="282575" h="510539">
                <a:moveTo>
                  <a:pt x="27431" y="0"/>
                </a:moveTo>
                <a:lnTo>
                  <a:pt x="6857" y="30287"/>
                </a:lnTo>
                <a:lnTo>
                  <a:pt x="0" y="63992"/>
                </a:lnTo>
                <a:lnTo>
                  <a:pt x="6857" y="97672"/>
                </a:lnTo>
                <a:lnTo>
                  <a:pt x="27431" y="127888"/>
                </a:lnTo>
                <a:lnTo>
                  <a:pt x="108331" y="210311"/>
                </a:lnTo>
                <a:lnTo>
                  <a:pt x="157099" y="254507"/>
                </a:lnTo>
                <a:lnTo>
                  <a:pt x="27431" y="382396"/>
                </a:lnTo>
                <a:lnTo>
                  <a:pt x="6857" y="412116"/>
                </a:lnTo>
                <a:lnTo>
                  <a:pt x="0" y="445944"/>
                </a:lnTo>
                <a:lnTo>
                  <a:pt x="6857" y="480034"/>
                </a:lnTo>
                <a:lnTo>
                  <a:pt x="27431" y="510539"/>
                </a:lnTo>
                <a:lnTo>
                  <a:pt x="217931" y="318388"/>
                </a:lnTo>
                <a:lnTo>
                  <a:pt x="282067" y="254507"/>
                </a:lnTo>
                <a:lnTo>
                  <a:pt x="217931" y="191896"/>
                </a:lnTo>
                <a:lnTo>
                  <a:pt x="27431" y="0"/>
                </a:lnTo>
                <a:close/>
              </a:path>
            </a:pathLst>
          </a:custGeom>
          <a:solidFill>
            <a:schemeClr val="accent1"/>
          </a:solidFill>
        </p:spPr>
        <p:txBody>
          <a:bodyPr wrap="square" lIns="0" tIns="0" rIns="0" bIns="0" rtlCol="0"/>
          <a:lstStyle/>
          <a:p>
            <a:pPr defTabSz="685800" fontAlgn="auto">
              <a:spcBef>
                <a:spcPts val="0"/>
              </a:spcBef>
              <a:spcAft>
                <a:spcPts val="0"/>
              </a:spcAft>
            </a:pPr>
            <a:endParaRPr lang="it-IT" sz="1400" dirty="0">
              <a:solidFill>
                <a:prstClr val="black"/>
              </a:solidFill>
              <a:latin typeface="UniCredit"/>
              <a:cs typeface="Arial" panose="020B0604020202020204" pitchFamily="34" charset="0"/>
            </a:endParaRPr>
          </a:p>
        </p:txBody>
      </p:sp>
      <p:sp>
        <p:nvSpPr>
          <p:cNvPr id="30" name="object 16">
            <a:extLst>
              <a:ext uri="{FF2B5EF4-FFF2-40B4-BE49-F238E27FC236}">
                <a16:creationId xmlns:a16="http://schemas.microsoft.com/office/drawing/2014/main" id="{82714D80-499E-134A-B9BE-A187FF358B71}"/>
              </a:ext>
            </a:extLst>
          </p:cNvPr>
          <p:cNvSpPr/>
          <p:nvPr/>
        </p:nvSpPr>
        <p:spPr>
          <a:xfrm>
            <a:off x="3200401" y="3010760"/>
            <a:ext cx="57150" cy="150840"/>
          </a:xfrm>
          <a:custGeom>
            <a:avLst/>
            <a:gdLst/>
            <a:ahLst/>
            <a:cxnLst/>
            <a:rect l="l" t="t" r="r" b="b"/>
            <a:pathLst>
              <a:path w="282575" h="510539">
                <a:moveTo>
                  <a:pt x="27431" y="0"/>
                </a:moveTo>
                <a:lnTo>
                  <a:pt x="6857" y="30287"/>
                </a:lnTo>
                <a:lnTo>
                  <a:pt x="0" y="63992"/>
                </a:lnTo>
                <a:lnTo>
                  <a:pt x="6857" y="97672"/>
                </a:lnTo>
                <a:lnTo>
                  <a:pt x="27431" y="127888"/>
                </a:lnTo>
                <a:lnTo>
                  <a:pt x="108331" y="210311"/>
                </a:lnTo>
                <a:lnTo>
                  <a:pt x="157099" y="254507"/>
                </a:lnTo>
                <a:lnTo>
                  <a:pt x="27431" y="382396"/>
                </a:lnTo>
                <a:lnTo>
                  <a:pt x="6857" y="412116"/>
                </a:lnTo>
                <a:lnTo>
                  <a:pt x="0" y="445944"/>
                </a:lnTo>
                <a:lnTo>
                  <a:pt x="6857" y="480034"/>
                </a:lnTo>
                <a:lnTo>
                  <a:pt x="27431" y="510539"/>
                </a:lnTo>
                <a:lnTo>
                  <a:pt x="217931" y="318388"/>
                </a:lnTo>
                <a:lnTo>
                  <a:pt x="282067" y="254507"/>
                </a:lnTo>
                <a:lnTo>
                  <a:pt x="217931" y="191896"/>
                </a:lnTo>
                <a:lnTo>
                  <a:pt x="27431" y="0"/>
                </a:lnTo>
                <a:close/>
              </a:path>
            </a:pathLst>
          </a:custGeom>
          <a:solidFill>
            <a:schemeClr val="accent1"/>
          </a:solidFill>
        </p:spPr>
        <p:txBody>
          <a:bodyPr wrap="square" lIns="0" tIns="0" rIns="0" bIns="0" rtlCol="0"/>
          <a:lstStyle/>
          <a:p>
            <a:pPr defTabSz="685800" fontAlgn="auto">
              <a:spcBef>
                <a:spcPts val="0"/>
              </a:spcBef>
              <a:spcAft>
                <a:spcPts val="0"/>
              </a:spcAft>
            </a:pPr>
            <a:endParaRPr lang="it-IT" sz="1400" dirty="0">
              <a:solidFill>
                <a:prstClr val="black"/>
              </a:solidFill>
              <a:latin typeface="UniCredit"/>
              <a:cs typeface="Arial" panose="020B0604020202020204" pitchFamily="34" charset="0"/>
            </a:endParaRPr>
          </a:p>
        </p:txBody>
      </p:sp>
      <p:sp>
        <p:nvSpPr>
          <p:cNvPr id="31" name="object 16">
            <a:extLst>
              <a:ext uri="{FF2B5EF4-FFF2-40B4-BE49-F238E27FC236}">
                <a16:creationId xmlns:a16="http://schemas.microsoft.com/office/drawing/2014/main" id="{D79E07BB-C0A3-E14B-B7AE-BCB222D93575}"/>
              </a:ext>
            </a:extLst>
          </p:cNvPr>
          <p:cNvSpPr/>
          <p:nvPr/>
        </p:nvSpPr>
        <p:spPr>
          <a:xfrm>
            <a:off x="3200401" y="3496535"/>
            <a:ext cx="57150" cy="150840"/>
          </a:xfrm>
          <a:custGeom>
            <a:avLst/>
            <a:gdLst/>
            <a:ahLst/>
            <a:cxnLst/>
            <a:rect l="l" t="t" r="r" b="b"/>
            <a:pathLst>
              <a:path w="282575" h="510539">
                <a:moveTo>
                  <a:pt x="27431" y="0"/>
                </a:moveTo>
                <a:lnTo>
                  <a:pt x="6857" y="30287"/>
                </a:lnTo>
                <a:lnTo>
                  <a:pt x="0" y="63992"/>
                </a:lnTo>
                <a:lnTo>
                  <a:pt x="6857" y="97672"/>
                </a:lnTo>
                <a:lnTo>
                  <a:pt x="27431" y="127888"/>
                </a:lnTo>
                <a:lnTo>
                  <a:pt x="108331" y="210311"/>
                </a:lnTo>
                <a:lnTo>
                  <a:pt x="157099" y="254507"/>
                </a:lnTo>
                <a:lnTo>
                  <a:pt x="27431" y="382396"/>
                </a:lnTo>
                <a:lnTo>
                  <a:pt x="6857" y="412116"/>
                </a:lnTo>
                <a:lnTo>
                  <a:pt x="0" y="445944"/>
                </a:lnTo>
                <a:lnTo>
                  <a:pt x="6857" y="480034"/>
                </a:lnTo>
                <a:lnTo>
                  <a:pt x="27431" y="510539"/>
                </a:lnTo>
                <a:lnTo>
                  <a:pt x="217931" y="318388"/>
                </a:lnTo>
                <a:lnTo>
                  <a:pt x="282067" y="254507"/>
                </a:lnTo>
                <a:lnTo>
                  <a:pt x="217931" y="191896"/>
                </a:lnTo>
                <a:lnTo>
                  <a:pt x="27431" y="0"/>
                </a:lnTo>
                <a:close/>
              </a:path>
            </a:pathLst>
          </a:custGeom>
          <a:solidFill>
            <a:schemeClr val="accent1"/>
          </a:solidFill>
        </p:spPr>
        <p:txBody>
          <a:bodyPr wrap="square" lIns="0" tIns="0" rIns="0" bIns="0" rtlCol="0"/>
          <a:lstStyle/>
          <a:p>
            <a:pPr defTabSz="685800" fontAlgn="auto">
              <a:spcBef>
                <a:spcPts val="0"/>
              </a:spcBef>
              <a:spcAft>
                <a:spcPts val="0"/>
              </a:spcAft>
            </a:pPr>
            <a:endParaRPr lang="it-IT" sz="1400" dirty="0">
              <a:solidFill>
                <a:prstClr val="black"/>
              </a:solidFill>
              <a:latin typeface="UniCredit"/>
              <a:cs typeface="Arial" panose="020B0604020202020204" pitchFamily="34" charset="0"/>
            </a:endParaRPr>
          </a:p>
        </p:txBody>
      </p:sp>
      <p:sp>
        <p:nvSpPr>
          <p:cNvPr id="32" name="object 16">
            <a:extLst>
              <a:ext uri="{FF2B5EF4-FFF2-40B4-BE49-F238E27FC236}">
                <a16:creationId xmlns:a16="http://schemas.microsoft.com/office/drawing/2014/main" id="{35158A8C-3282-8F4B-847B-143BADE3A9A3}"/>
              </a:ext>
            </a:extLst>
          </p:cNvPr>
          <p:cNvSpPr/>
          <p:nvPr/>
        </p:nvSpPr>
        <p:spPr>
          <a:xfrm>
            <a:off x="3200401" y="3725136"/>
            <a:ext cx="57150" cy="150840"/>
          </a:xfrm>
          <a:custGeom>
            <a:avLst/>
            <a:gdLst/>
            <a:ahLst/>
            <a:cxnLst/>
            <a:rect l="l" t="t" r="r" b="b"/>
            <a:pathLst>
              <a:path w="282575" h="510539">
                <a:moveTo>
                  <a:pt x="27431" y="0"/>
                </a:moveTo>
                <a:lnTo>
                  <a:pt x="6857" y="30287"/>
                </a:lnTo>
                <a:lnTo>
                  <a:pt x="0" y="63992"/>
                </a:lnTo>
                <a:lnTo>
                  <a:pt x="6857" y="97672"/>
                </a:lnTo>
                <a:lnTo>
                  <a:pt x="27431" y="127888"/>
                </a:lnTo>
                <a:lnTo>
                  <a:pt x="108331" y="210311"/>
                </a:lnTo>
                <a:lnTo>
                  <a:pt x="157099" y="254507"/>
                </a:lnTo>
                <a:lnTo>
                  <a:pt x="27431" y="382396"/>
                </a:lnTo>
                <a:lnTo>
                  <a:pt x="6857" y="412116"/>
                </a:lnTo>
                <a:lnTo>
                  <a:pt x="0" y="445944"/>
                </a:lnTo>
                <a:lnTo>
                  <a:pt x="6857" y="480034"/>
                </a:lnTo>
                <a:lnTo>
                  <a:pt x="27431" y="510539"/>
                </a:lnTo>
                <a:lnTo>
                  <a:pt x="217931" y="318388"/>
                </a:lnTo>
                <a:lnTo>
                  <a:pt x="282067" y="254507"/>
                </a:lnTo>
                <a:lnTo>
                  <a:pt x="217931" y="191896"/>
                </a:lnTo>
                <a:lnTo>
                  <a:pt x="27431" y="0"/>
                </a:lnTo>
                <a:close/>
              </a:path>
            </a:pathLst>
          </a:custGeom>
          <a:solidFill>
            <a:schemeClr val="accent1"/>
          </a:solidFill>
        </p:spPr>
        <p:txBody>
          <a:bodyPr wrap="square" lIns="0" tIns="0" rIns="0" bIns="0" rtlCol="0"/>
          <a:lstStyle/>
          <a:p>
            <a:pPr defTabSz="685800" fontAlgn="auto">
              <a:spcBef>
                <a:spcPts val="0"/>
              </a:spcBef>
              <a:spcAft>
                <a:spcPts val="0"/>
              </a:spcAft>
            </a:pPr>
            <a:endParaRPr lang="it-IT" sz="1400" dirty="0">
              <a:solidFill>
                <a:prstClr val="black"/>
              </a:solidFill>
              <a:latin typeface="UniCredit"/>
              <a:cs typeface="Arial" panose="020B0604020202020204" pitchFamily="34" charset="0"/>
            </a:endParaRPr>
          </a:p>
        </p:txBody>
      </p:sp>
    </p:spTree>
    <p:extLst>
      <p:ext uri="{BB962C8B-B14F-4D97-AF65-F5344CB8AC3E}">
        <p14:creationId xmlns:p14="http://schemas.microsoft.com/office/powerpoint/2010/main" val="355118652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 Placeholder 16">
            <a:extLst>
              <a:ext uri="{FF2B5EF4-FFF2-40B4-BE49-F238E27FC236}">
                <a16:creationId xmlns:a16="http://schemas.microsoft.com/office/drawing/2014/main" id="{3A6B7CAA-CB0D-4587-BC92-78D009536D3E}"/>
              </a:ext>
            </a:extLst>
          </p:cNvPr>
          <p:cNvSpPr>
            <a:spLocks noGrp="1"/>
          </p:cNvSpPr>
          <p:nvPr>
            <p:ph type="body" sz="quarter" idx="14"/>
          </p:nvPr>
        </p:nvSpPr>
        <p:spPr/>
        <p:txBody>
          <a:bodyPr/>
          <a:lstStyle/>
          <a:p>
            <a:r>
              <a:rPr lang="en-GB" dirty="0"/>
              <a:t>UniCredit S.p.A. – Internal</a:t>
            </a:r>
          </a:p>
        </p:txBody>
      </p:sp>
      <p:sp>
        <p:nvSpPr>
          <p:cNvPr id="6" name="Titolo 4">
            <a:extLst>
              <a:ext uri="{FF2B5EF4-FFF2-40B4-BE49-F238E27FC236}">
                <a16:creationId xmlns:a16="http://schemas.microsoft.com/office/drawing/2014/main" id="{DE56D17F-C62D-1D42-A51C-E848BC264D5D}"/>
              </a:ext>
            </a:extLst>
          </p:cNvPr>
          <p:cNvSpPr>
            <a:spLocks noGrp="1"/>
          </p:cNvSpPr>
          <p:nvPr>
            <p:ph type="title"/>
          </p:nvPr>
        </p:nvSpPr>
        <p:spPr>
          <a:xfrm>
            <a:off x="252000" y="276571"/>
            <a:ext cx="9477788" cy="303453"/>
          </a:xfrm>
        </p:spPr>
        <p:txBody>
          <a:bodyPr/>
          <a:lstStyle/>
          <a:p>
            <a:r>
              <a:rPr lang="it-IT" b="0" dirty="0">
                <a:latin typeface="UniCredit" panose="02000506040000020004" pitchFamily="2" charset="0"/>
              </a:rPr>
              <a:t>QUADRO NORMATIVO DI RIFERIMENTO</a:t>
            </a:r>
          </a:p>
        </p:txBody>
      </p:sp>
      <p:sp>
        <p:nvSpPr>
          <p:cNvPr id="46" name="Text Placeholder 343">
            <a:extLst>
              <a:ext uri="{FF2B5EF4-FFF2-40B4-BE49-F238E27FC236}">
                <a16:creationId xmlns:a16="http://schemas.microsoft.com/office/drawing/2014/main" id="{E3640FF5-5D81-4447-8C22-D93F782DD9F6}"/>
              </a:ext>
            </a:extLst>
          </p:cNvPr>
          <p:cNvSpPr>
            <a:spLocks noGrp="1"/>
          </p:cNvSpPr>
          <p:nvPr>
            <p:ph type="body" sz="quarter" idx="20"/>
          </p:nvPr>
        </p:nvSpPr>
        <p:spPr/>
        <p:txBody>
          <a:bodyPr/>
          <a:lstStyle/>
          <a:p>
            <a:r>
              <a:rPr lang="en-GB"/>
              <a:t>5</a:t>
            </a:r>
          </a:p>
        </p:txBody>
      </p:sp>
      <p:sp>
        <p:nvSpPr>
          <p:cNvPr id="47" name="Text Placeholder 344">
            <a:extLst>
              <a:ext uri="{FF2B5EF4-FFF2-40B4-BE49-F238E27FC236}">
                <a16:creationId xmlns:a16="http://schemas.microsoft.com/office/drawing/2014/main" id="{851F3C16-BF9C-46A5-B167-28DC315AE84C}"/>
              </a:ext>
            </a:extLst>
          </p:cNvPr>
          <p:cNvSpPr>
            <a:spLocks noGrp="1"/>
          </p:cNvSpPr>
          <p:nvPr>
            <p:ph type="body" sz="quarter" idx="21"/>
          </p:nvPr>
        </p:nvSpPr>
        <p:spPr/>
        <p:txBody>
          <a:bodyPr/>
          <a:lstStyle/>
          <a:p>
            <a:r>
              <a:rPr lang="en-GB"/>
              <a:t>4</a:t>
            </a:r>
          </a:p>
        </p:txBody>
      </p:sp>
      <p:sp>
        <p:nvSpPr>
          <p:cNvPr id="48" name="Text Placeholder 345">
            <a:extLst>
              <a:ext uri="{FF2B5EF4-FFF2-40B4-BE49-F238E27FC236}">
                <a16:creationId xmlns:a16="http://schemas.microsoft.com/office/drawing/2014/main" id="{FFA53F76-7913-4DED-AE74-9382954C109F}"/>
              </a:ext>
            </a:extLst>
          </p:cNvPr>
          <p:cNvSpPr>
            <a:spLocks noGrp="1"/>
          </p:cNvSpPr>
          <p:nvPr>
            <p:ph type="body" sz="quarter" idx="22"/>
          </p:nvPr>
        </p:nvSpPr>
        <p:spPr/>
        <p:txBody>
          <a:bodyPr/>
          <a:lstStyle/>
          <a:p>
            <a:r>
              <a:rPr lang="en-GB"/>
              <a:t>3</a:t>
            </a:r>
          </a:p>
        </p:txBody>
      </p:sp>
      <p:sp>
        <p:nvSpPr>
          <p:cNvPr id="49" name="Text Placeholder 346">
            <a:extLst>
              <a:ext uri="{FF2B5EF4-FFF2-40B4-BE49-F238E27FC236}">
                <a16:creationId xmlns:a16="http://schemas.microsoft.com/office/drawing/2014/main" id="{9C070EAD-8A27-4246-B79F-951D9328D6F1}"/>
              </a:ext>
            </a:extLst>
          </p:cNvPr>
          <p:cNvSpPr>
            <a:spLocks noGrp="1"/>
          </p:cNvSpPr>
          <p:nvPr>
            <p:ph type="body" sz="quarter" idx="23"/>
          </p:nvPr>
        </p:nvSpPr>
        <p:spPr>
          <a:solidFill>
            <a:schemeClr val="bg2"/>
          </a:solidFill>
        </p:spPr>
        <p:txBody>
          <a:bodyPr/>
          <a:lstStyle/>
          <a:p>
            <a:r>
              <a:rPr lang="en-GB" dirty="0"/>
              <a:t>1</a:t>
            </a:r>
          </a:p>
        </p:txBody>
      </p:sp>
      <p:sp>
        <p:nvSpPr>
          <p:cNvPr id="50" name="Text Placeholder 462">
            <a:extLst>
              <a:ext uri="{FF2B5EF4-FFF2-40B4-BE49-F238E27FC236}">
                <a16:creationId xmlns:a16="http://schemas.microsoft.com/office/drawing/2014/main" id="{81CD26EE-4F32-4EC2-A5FD-2172F12B7223}"/>
              </a:ext>
            </a:extLst>
          </p:cNvPr>
          <p:cNvSpPr>
            <a:spLocks noGrp="1"/>
          </p:cNvSpPr>
          <p:nvPr>
            <p:ph type="body" sz="quarter" idx="24"/>
          </p:nvPr>
        </p:nvSpPr>
        <p:spPr>
          <a:solidFill>
            <a:schemeClr val="accent1"/>
          </a:solidFill>
        </p:spPr>
        <p:txBody>
          <a:bodyPr/>
          <a:lstStyle/>
          <a:p>
            <a:r>
              <a:rPr lang="en-GB" dirty="0">
                <a:solidFill>
                  <a:schemeClr val="bg1"/>
                </a:solidFill>
              </a:rPr>
              <a:t>2</a:t>
            </a:r>
          </a:p>
        </p:txBody>
      </p:sp>
      <p:sp>
        <p:nvSpPr>
          <p:cNvPr id="2" name="CasellaDiTesto 1">
            <a:extLst>
              <a:ext uri="{FF2B5EF4-FFF2-40B4-BE49-F238E27FC236}">
                <a16:creationId xmlns:a16="http://schemas.microsoft.com/office/drawing/2014/main" id="{FBFC19BE-FA40-354F-9F1E-FCB3CAEDDC4B}"/>
              </a:ext>
            </a:extLst>
          </p:cNvPr>
          <p:cNvSpPr txBox="1"/>
          <p:nvPr/>
        </p:nvSpPr>
        <p:spPr>
          <a:xfrm>
            <a:off x="3364706" y="1593056"/>
            <a:ext cx="0" cy="0"/>
          </a:xfrm>
          <a:prstGeom prst="rect">
            <a:avLst/>
          </a:prstGeom>
        </p:spPr>
        <p:txBody>
          <a:bodyPr vert="horz" wrap="none" lIns="0" tIns="0" rIns="0" bIns="0" rtlCol="0">
            <a:noAutofit/>
          </a:bodyPr>
          <a:lstStyle/>
          <a:p>
            <a:pPr marL="171450" indent="-171450" algn="l">
              <a:lnSpc>
                <a:spcPct val="90000"/>
              </a:lnSpc>
              <a:spcBef>
                <a:spcPts val="600"/>
              </a:spcBef>
              <a:buClr>
                <a:schemeClr val="bg2"/>
              </a:buClr>
              <a:buSzPct val="100000"/>
              <a:buFont typeface="Arial" panose="020B0604020202020204" pitchFamily="34" charset="0"/>
              <a:buChar char="●"/>
            </a:pPr>
            <a:endParaRPr lang="it-IT" sz="1400" dirty="0">
              <a:solidFill>
                <a:schemeClr val="tx1"/>
              </a:solidFill>
            </a:endParaRPr>
          </a:p>
        </p:txBody>
      </p:sp>
      <p:sp>
        <p:nvSpPr>
          <p:cNvPr id="5" name="CasellaDiTesto 4">
            <a:extLst>
              <a:ext uri="{FF2B5EF4-FFF2-40B4-BE49-F238E27FC236}">
                <a16:creationId xmlns:a16="http://schemas.microsoft.com/office/drawing/2014/main" id="{9AD48C62-E5FA-AB47-A6C2-80D957ABDB86}"/>
              </a:ext>
            </a:extLst>
          </p:cNvPr>
          <p:cNvSpPr txBox="1"/>
          <p:nvPr/>
        </p:nvSpPr>
        <p:spPr>
          <a:xfrm>
            <a:off x="914400" y="3529013"/>
            <a:ext cx="0" cy="0"/>
          </a:xfrm>
          <a:prstGeom prst="rect">
            <a:avLst/>
          </a:prstGeom>
        </p:spPr>
        <p:txBody>
          <a:bodyPr vert="horz" wrap="none" lIns="0" tIns="0" rIns="0" bIns="0" rtlCol="0">
            <a:noAutofit/>
          </a:bodyPr>
          <a:lstStyle/>
          <a:p>
            <a:pPr marL="171450" indent="-171450" algn="l">
              <a:lnSpc>
                <a:spcPct val="90000"/>
              </a:lnSpc>
              <a:spcBef>
                <a:spcPts val="600"/>
              </a:spcBef>
              <a:buClr>
                <a:schemeClr val="bg2"/>
              </a:buClr>
              <a:buSzPct val="100000"/>
              <a:buFont typeface="Arial" panose="020B0604020202020204" pitchFamily="34" charset="0"/>
              <a:buChar char="●"/>
            </a:pPr>
            <a:endParaRPr lang="it-IT" sz="1400" dirty="0">
              <a:solidFill>
                <a:schemeClr val="tx1"/>
              </a:solidFill>
            </a:endParaRPr>
          </a:p>
        </p:txBody>
      </p:sp>
      <p:sp>
        <p:nvSpPr>
          <p:cNvPr id="7" name="CasellaDiTesto 6">
            <a:extLst>
              <a:ext uri="{FF2B5EF4-FFF2-40B4-BE49-F238E27FC236}">
                <a16:creationId xmlns:a16="http://schemas.microsoft.com/office/drawing/2014/main" id="{AC0B37BF-05BB-1D49-B088-6AEE91E64574}"/>
              </a:ext>
            </a:extLst>
          </p:cNvPr>
          <p:cNvSpPr txBox="1"/>
          <p:nvPr/>
        </p:nvSpPr>
        <p:spPr>
          <a:xfrm>
            <a:off x="1321594" y="1035844"/>
            <a:ext cx="0" cy="0"/>
          </a:xfrm>
          <a:prstGeom prst="rect">
            <a:avLst/>
          </a:prstGeom>
        </p:spPr>
        <p:txBody>
          <a:bodyPr vert="horz" wrap="none" lIns="0" tIns="0" rIns="0" bIns="0" rtlCol="0">
            <a:noAutofit/>
          </a:bodyPr>
          <a:lstStyle/>
          <a:p>
            <a:pPr marL="171450" indent="-171450" algn="l">
              <a:lnSpc>
                <a:spcPct val="90000"/>
              </a:lnSpc>
              <a:spcBef>
                <a:spcPts val="600"/>
              </a:spcBef>
              <a:buClr>
                <a:schemeClr val="bg2"/>
              </a:buClr>
              <a:buSzPct val="100000"/>
              <a:buFont typeface="Arial" panose="020B0604020202020204" pitchFamily="34" charset="0"/>
              <a:buChar char="●"/>
            </a:pPr>
            <a:endParaRPr lang="it-IT" sz="1400" dirty="0">
              <a:solidFill>
                <a:schemeClr val="tx1"/>
              </a:solidFill>
            </a:endParaRPr>
          </a:p>
        </p:txBody>
      </p:sp>
      <p:sp>
        <p:nvSpPr>
          <p:cNvPr id="18" name="CasellaDiTesto 17">
            <a:extLst>
              <a:ext uri="{FF2B5EF4-FFF2-40B4-BE49-F238E27FC236}">
                <a16:creationId xmlns:a16="http://schemas.microsoft.com/office/drawing/2014/main" id="{6278F5BC-4271-AA4F-9482-5F833B9041FC}"/>
              </a:ext>
            </a:extLst>
          </p:cNvPr>
          <p:cNvSpPr txBox="1"/>
          <p:nvPr/>
        </p:nvSpPr>
        <p:spPr>
          <a:xfrm>
            <a:off x="252000" y="1188784"/>
            <a:ext cx="7452138" cy="658368"/>
          </a:xfrm>
          <a:prstGeom prst="rect">
            <a:avLst/>
          </a:prstGeom>
        </p:spPr>
        <p:txBody>
          <a:bodyPr vert="horz" wrap="square" lIns="0" tIns="0" rIns="0" bIns="0" rtlCol="0">
            <a:noAutofit/>
          </a:bodyPr>
          <a:lstStyle/>
          <a:p>
            <a:pPr>
              <a:lnSpc>
                <a:spcPct val="90000"/>
              </a:lnSpc>
              <a:spcBef>
                <a:spcPts val="600"/>
              </a:spcBef>
              <a:buClr>
                <a:schemeClr val="bg2"/>
              </a:buClr>
              <a:buSzPct val="100000"/>
            </a:pPr>
            <a:r>
              <a:rPr lang="it-IT" sz="1200" b="1" dirty="0">
                <a:solidFill>
                  <a:srgbClr val="000000"/>
                </a:solidFill>
                <a:ea typeface="MS PGothic" pitchFamily="34" charset="-128"/>
              </a:rPr>
              <a:t>SEZIONE DATI ANAGRAFICI</a:t>
            </a:r>
          </a:p>
          <a:p>
            <a:pPr>
              <a:lnSpc>
                <a:spcPct val="90000"/>
              </a:lnSpc>
              <a:spcBef>
                <a:spcPts val="600"/>
              </a:spcBef>
              <a:buClr>
                <a:schemeClr val="bg2"/>
              </a:buClr>
              <a:buSzPct val="100000"/>
            </a:pPr>
            <a:endParaRPr lang="it-IT" sz="1200" dirty="0">
              <a:solidFill>
                <a:srgbClr val="000000"/>
              </a:solidFill>
              <a:ea typeface="MS PGothic" pitchFamily="34" charset="-128"/>
            </a:endParaRPr>
          </a:p>
          <a:p>
            <a:pPr>
              <a:lnSpc>
                <a:spcPct val="90000"/>
              </a:lnSpc>
              <a:spcBef>
                <a:spcPts val="600"/>
              </a:spcBef>
              <a:buClr>
                <a:schemeClr val="bg2"/>
              </a:buClr>
              <a:buSzPct val="100000"/>
            </a:pPr>
            <a:r>
              <a:rPr lang="it-IT" sz="1200" dirty="0">
                <a:solidFill>
                  <a:srgbClr val="000000"/>
                </a:solidFill>
                <a:ea typeface="MS PGothic" pitchFamily="34" charset="-128"/>
              </a:rPr>
              <a:t>L’art. 37 del decreto legge 4 luglio 2006, n. 223 ha previsto la comunicazione dei dati relativi ai rapporti finanziari (integrazione dell’art. 7 del </a:t>
            </a:r>
            <a:r>
              <a:rPr lang="it-IT" sz="1200" dirty="0" err="1">
                <a:solidFill>
                  <a:srgbClr val="000000"/>
                </a:solidFill>
                <a:ea typeface="MS PGothic" pitchFamily="34" charset="-128"/>
              </a:rPr>
              <a:t>d.P.R.</a:t>
            </a:r>
            <a:r>
              <a:rPr lang="it-IT" sz="1200" dirty="0">
                <a:solidFill>
                  <a:srgbClr val="000000"/>
                </a:solidFill>
                <a:ea typeface="MS PGothic" pitchFamily="34" charset="-128"/>
              </a:rPr>
              <a:t> n. 605/1973) dettando dati e finalità.</a:t>
            </a:r>
          </a:p>
          <a:p>
            <a:pPr>
              <a:lnSpc>
                <a:spcPct val="90000"/>
              </a:lnSpc>
              <a:spcBef>
                <a:spcPts val="600"/>
              </a:spcBef>
              <a:buClr>
                <a:schemeClr val="bg2"/>
              </a:buClr>
              <a:buSzPct val="100000"/>
            </a:pPr>
            <a:r>
              <a:rPr lang="it-IT" sz="1200" dirty="0">
                <a:solidFill>
                  <a:srgbClr val="000000"/>
                </a:solidFill>
                <a:ea typeface="MS PGothic" pitchFamily="34" charset="-128"/>
              </a:rPr>
              <a:t>I provvedimenti del 19 gennaio 2007 e del 29 febbraio 2008 attuano l’art. 37 prevedendo per gli operatori finanziari:</a:t>
            </a:r>
          </a:p>
          <a:p>
            <a:pPr marL="171450" indent="-171450">
              <a:lnSpc>
                <a:spcPct val="90000"/>
              </a:lnSpc>
              <a:spcBef>
                <a:spcPts val="600"/>
              </a:spcBef>
              <a:buClr>
                <a:schemeClr val="bg2"/>
              </a:buClr>
              <a:buSzPct val="100000"/>
              <a:buFont typeface="Arial" panose="020B0604020202020204" pitchFamily="34" charset="0"/>
              <a:buChar char="•"/>
            </a:pPr>
            <a:endParaRPr lang="it-IT" sz="1200" dirty="0">
              <a:solidFill>
                <a:srgbClr val="000000"/>
              </a:solidFill>
              <a:ea typeface="MS PGothic" pitchFamily="34" charset="-128"/>
            </a:endParaRPr>
          </a:p>
          <a:p>
            <a:pPr marL="171450" indent="-171450">
              <a:lnSpc>
                <a:spcPct val="90000"/>
              </a:lnSpc>
              <a:spcBef>
                <a:spcPts val="600"/>
              </a:spcBef>
              <a:buClr>
                <a:schemeClr val="bg2"/>
              </a:buClr>
              <a:buSzPct val="100000"/>
              <a:buFont typeface="Arial" panose="020B0604020202020204" pitchFamily="34" charset="0"/>
              <a:buChar char="•"/>
            </a:pPr>
            <a:r>
              <a:rPr lang="it-IT" sz="1200" dirty="0">
                <a:solidFill>
                  <a:srgbClr val="000000"/>
                </a:solidFill>
                <a:ea typeface="MS PGothic" pitchFamily="34" charset="-128"/>
              </a:rPr>
              <a:t>la comunicazione mensile </a:t>
            </a:r>
          </a:p>
          <a:p>
            <a:pPr marL="171450" indent="-171450">
              <a:lnSpc>
                <a:spcPct val="90000"/>
              </a:lnSpc>
              <a:spcBef>
                <a:spcPts val="600"/>
              </a:spcBef>
              <a:buClr>
                <a:schemeClr val="bg2"/>
              </a:buClr>
              <a:buSzPct val="100000"/>
              <a:buFont typeface="Arial" panose="020B0604020202020204" pitchFamily="34" charset="0"/>
              <a:buChar char="•"/>
            </a:pPr>
            <a:r>
              <a:rPr lang="it-IT" sz="1200" dirty="0">
                <a:solidFill>
                  <a:srgbClr val="000000"/>
                </a:solidFill>
                <a:ea typeface="MS PGothic" pitchFamily="34" charset="-128"/>
              </a:rPr>
              <a:t>tramite canale </a:t>
            </a:r>
            <a:r>
              <a:rPr lang="it-IT" sz="1200" dirty="0" err="1">
                <a:solidFill>
                  <a:srgbClr val="000000"/>
                </a:solidFill>
                <a:ea typeface="MS PGothic" pitchFamily="34" charset="-128"/>
              </a:rPr>
              <a:t>Entratel</a:t>
            </a:r>
            <a:r>
              <a:rPr lang="it-IT" sz="1200" dirty="0">
                <a:solidFill>
                  <a:srgbClr val="000000"/>
                </a:solidFill>
                <a:ea typeface="MS PGothic" pitchFamily="34" charset="-128"/>
              </a:rPr>
              <a:t>, sostituito dal 2016 dall’infrastruttura SID con </a:t>
            </a:r>
            <a:r>
              <a:rPr lang="it-IT" sz="1200" dirty="0" err="1">
                <a:solidFill>
                  <a:srgbClr val="000000"/>
                </a:solidFill>
                <a:ea typeface="MS PGothic" pitchFamily="34" charset="-128"/>
              </a:rPr>
              <a:t>provv</a:t>
            </a:r>
            <a:r>
              <a:rPr lang="it-IT" sz="1200" dirty="0">
                <a:solidFill>
                  <a:srgbClr val="000000"/>
                </a:solidFill>
                <a:ea typeface="MS PGothic" pitchFamily="34" charset="-128"/>
              </a:rPr>
              <a:t>. 26 gennaio 2016;</a:t>
            </a:r>
          </a:p>
          <a:p>
            <a:pPr marL="171450" indent="-171450">
              <a:lnSpc>
                <a:spcPct val="90000"/>
              </a:lnSpc>
              <a:spcBef>
                <a:spcPts val="600"/>
              </a:spcBef>
              <a:buClr>
                <a:schemeClr val="bg2"/>
              </a:buClr>
              <a:buSzPct val="100000"/>
              <a:buFont typeface="Arial" panose="020B0604020202020204" pitchFamily="34" charset="0"/>
              <a:buChar char="•"/>
            </a:pPr>
            <a:r>
              <a:rPr lang="it-IT" sz="1200" dirty="0">
                <a:solidFill>
                  <a:srgbClr val="000000"/>
                </a:solidFill>
                <a:ea typeface="MS PGothic" pitchFamily="34" charset="-128"/>
              </a:rPr>
              <a:t>dei seguenti dati:</a:t>
            </a:r>
          </a:p>
          <a:p>
            <a:pPr marL="514350" lvl="1" indent="-171450">
              <a:lnSpc>
                <a:spcPct val="90000"/>
              </a:lnSpc>
              <a:spcBef>
                <a:spcPts val="600"/>
              </a:spcBef>
              <a:buClr>
                <a:schemeClr val="bg2"/>
              </a:buClr>
              <a:buSzPct val="100000"/>
              <a:buFont typeface="Courier New" panose="02070309020205020404" pitchFamily="49" charset="0"/>
              <a:buChar char="o"/>
            </a:pPr>
            <a:r>
              <a:rPr lang="it-IT" sz="1200" dirty="0">
                <a:solidFill>
                  <a:srgbClr val="000000"/>
                </a:solidFill>
                <a:ea typeface="MS PGothic" pitchFamily="34" charset="-128"/>
              </a:rPr>
              <a:t>Anagrafica e codice fiscale </a:t>
            </a:r>
          </a:p>
          <a:p>
            <a:pPr marL="514350" lvl="1" indent="-171450">
              <a:lnSpc>
                <a:spcPct val="90000"/>
              </a:lnSpc>
              <a:spcBef>
                <a:spcPts val="600"/>
              </a:spcBef>
              <a:buClr>
                <a:schemeClr val="bg2"/>
              </a:buClr>
              <a:buSzPct val="100000"/>
              <a:buFont typeface="Courier New" panose="02070309020205020404" pitchFamily="49" charset="0"/>
              <a:buChar char="o"/>
            </a:pPr>
            <a:r>
              <a:rPr lang="it-IT" sz="1200" dirty="0">
                <a:solidFill>
                  <a:srgbClr val="000000"/>
                </a:solidFill>
                <a:ea typeface="MS PGothic" pitchFamily="34" charset="-128"/>
              </a:rPr>
              <a:t>Tipo rapporto finanziario </a:t>
            </a:r>
          </a:p>
          <a:p>
            <a:pPr marL="514350" lvl="1" indent="-171450">
              <a:lnSpc>
                <a:spcPct val="90000"/>
              </a:lnSpc>
              <a:spcBef>
                <a:spcPts val="600"/>
              </a:spcBef>
              <a:buClr>
                <a:schemeClr val="bg2"/>
              </a:buClr>
              <a:buSzPct val="100000"/>
              <a:buFont typeface="Courier New" panose="02070309020205020404" pitchFamily="49" charset="0"/>
              <a:buChar char="o"/>
            </a:pPr>
            <a:r>
              <a:rPr lang="it-IT" sz="1200" dirty="0">
                <a:solidFill>
                  <a:srgbClr val="000000"/>
                </a:solidFill>
                <a:ea typeface="MS PGothic" pitchFamily="34" charset="-128"/>
              </a:rPr>
              <a:t>Data di apertura e di chiusura dell’anagrafica collegata al rapporto</a:t>
            </a:r>
          </a:p>
          <a:p>
            <a:pPr marL="514350" lvl="1" indent="-171450">
              <a:lnSpc>
                <a:spcPct val="90000"/>
              </a:lnSpc>
              <a:spcBef>
                <a:spcPts val="600"/>
              </a:spcBef>
              <a:buClr>
                <a:schemeClr val="bg2"/>
              </a:buClr>
              <a:buSzPct val="100000"/>
              <a:buFont typeface="Courier New" panose="02070309020205020404" pitchFamily="49" charset="0"/>
              <a:buChar char="o"/>
            </a:pPr>
            <a:r>
              <a:rPr lang="it-IT" sz="1200" dirty="0">
                <a:solidFill>
                  <a:srgbClr val="000000"/>
                </a:solidFill>
                <a:ea typeface="MS PGothic" pitchFamily="34" charset="-128"/>
              </a:rPr>
              <a:t>Ruolo del soggetto (titolare, contitolare, delegato)</a:t>
            </a:r>
          </a:p>
        </p:txBody>
      </p:sp>
    </p:spTree>
    <p:extLst>
      <p:ext uri="{BB962C8B-B14F-4D97-AF65-F5344CB8AC3E}">
        <p14:creationId xmlns:p14="http://schemas.microsoft.com/office/powerpoint/2010/main" val="99198984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 Placeholder 16">
            <a:extLst>
              <a:ext uri="{FF2B5EF4-FFF2-40B4-BE49-F238E27FC236}">
                <a16:creationId xmlns:a16="http://schemas.microsoft.com/office/drawing/2014/main" id="{3A6B7CAA-CB0D-4587-BC92-78D009536D3E}"/>
              </a:ext>
            </a:extLst>
          </p:cNvPr>
          <p:cNvSpPr>
            <a:spLocks noGrp="1"/>
          </p:cNvSpPr>
          <p:nvPr>
            <p:ph type="body" sz="quarter" idx="14"/>
          </p:nvPr>
        </p:nvSpPr>
        <p:spPr/>
        <p:txBody>
          <a:bodyPr/>
          <a:lstStyle/>
          <a:p>
            <a:r>
              <a:rPr lang="en-GB" dirty="0"/>
              <a:t>UniCredit S.p.A. – Internal</a:t>
            </a:r>
          </a:p>
        </p:txBody>
      </p:sp>
      <p:sp>
        <p:nvSpPr>
          <p:cNvPr id="6" name="Titolo 4">
            <a:extLst>
              <a:ext uri="{FF2B5EF4-FFF2-40B4-BE49-F238E27FC236}">
                <a16:creationId xmlns:a16="http://schemas.microsoft.com/office/drawing/2014/main" id="{DE56D17F-C62D-1D42-A51C-E848BC264D5D}"/>
              </a:ext>
            </a:extLst>
          </p:cNvPr>
          <p:cNvSpPr>
            <a:spLocks noGrp="1"/>
          </p:cNvSpPr>
          <p:nvPr>
            <p:ph type="title"/>
          </p:nvPr>
        </p:nvSpPr>
        <p:spPr>
          <a:xfrm>
            <a:off x="252000" y="276571"/>
            <a:ext cx="9477788" cy="303453"/>
          </a:xfrm>
        </p:spPr>
        <p:txBody>
          <a:bodyPr/>
          <a:lstStyle/>
          <a:p>
            <a:r>
              <a:rPr lang="it-IT" b="0" dirty="0">
                <a:latin typeface="UniCredit" panose="02000506040000020004" pitchFamily="2" charset="0"/>
              </a:rPr>
              <a:t>QUADRO NORMATIVO DI RIFERIMENTO</a:t>
            </a:r>
          </a:p>
        </p:txBody>
      </p:sp>
      <p:sp>
        <p:nvSpPr>
          <p:cNvPr id="46" name="Text Placeholder 343">
            <a:extLst>
              <a:ext uri="{FF2B5EF4-FFF2-40B4-BE49-F238E27FC236}">
                <a16:creationId xmlns:a16="http://schemas.microsoft.com/office/drawing/2014/main" id="{E3640FF5-5D81-4447-8C22-D93F782DD9F6}"/>
              </a:ext>
            </a:extLst>
          </p:cNvPr>
          <p:cNvSpPr>
            <a:spLocks noGrp="1"/>
          </p:cNvSpPr>
          <p:nvPr>
            <p:ph type="body" sz="quarter" idx="20"/>
          </p:nvPr>
        </p:nvSpPr>
        <p:spPr/>
        <p:txBody>
          <a:bodyPr/>
          <a:lstStyle/>
          <a:p>
            <a:r>
              <a:rPr lang="en-GB"/>
              <a:t>5</a:t>
            </a:r>
          </a:p>
        </p:txBody>
      </p:sp>
      <p:sp>
        <p:nvSpPr>
          <p:cNvPr id="47" name="Text Placeholder 344">
            <a:extLst>
              <a:ext uri="{FF2B5EF4-FFF2-40B4-BE49-F238E27FC236}">
                <a16:creationId xmlns:a16="http://schemas.microsoft.com/office/drawing/2014/main" id="{851F3C16-BF9C-46A5-B167-28DC315AE84C}"/>
              </a:ext>
            </a:extLst>
          </p:cNvPr>
          <p:cNvSpPr>
            <a:spLocks noGrp="1"/>
          </p:cNvSpPr>
          <p:nvPr>
            <p:ph type="body" sz="quarter" idx="21"/>
          </p:nvPr>
        </p:nvSpPr>
        <p:spPr/>
        <p:txBody>
          <a:bodyPr/>
          <a:lstStyle/>
          <a:p>
            <a:r>
              <a:rPr lang="en-GB"/>
              <a:t>4</a:t>
            </a:r>
          </a:p>
        </p:txBody>
      </p:sp>
      <p:sp>
        <p:nvSpPr>
          <p:cNvPr id="48" name="Text Placeholder 345">
            <a:extLst>
              <a:ext uri="{FF2B5EF4-FFF2-40B4-BE49-F238E27FC236}">
                <a16:creationId xmlns:a16="http://schemas.microsoft.com/office/drawing/2014/main" id="{FFA53F76-7913-4DED-AE74-9382954C109F}"/>
              </a:ext>
            </a:extLst>
          </p:cNvPr>
          <p:cNvSpPr>
            <a:spLocks noGrp="1"/>
          </p:cNvSpPr>
          <p:nvPr>
            <p:ph type="body" sz="quarter" idx="22"/>
          </p:nvPr>
        </p:nvSpPr>
        <p:spPr/>
        <p:txBody>
          <a:bodyPr/>
          <a:lstStyle/>
          <a:p>
            <a:r>
              <a:rPr lang="en-GB"/>
              <a:t>3</a:t>
            </a:r>
          </a:p>
        </p:txBody>
      </p:sp>
      <p:sp>
        <p:nvSpPr>
          <p:cNvPr id="49" name="Text Placeholder 346">
            <a:extLst>
              <a:ext uri="{FF2B5EF4-FFF2-40B4-BE49-F238E27FC236}">
                <a16:creationId xmlns:a16="http://schemas.microsoft.com/office/drawing/2014/main" id="{9C070EAD-8A27-4246-B79F-951D9328D6F1}"/>
              </a:ext>
            </a:extLst>
          </p:cNvPr>
          <p:cNvSpPr>
            <a:spLocks noGrp="1"/>
          </p:cNvSpPr>
          <p:nvPr>
            <p:ph type="body" sz="quarter" idx="23"/>
          </p:nvPr>
        </p:nvSpPr>
        <p:spPr>
          <a:solidFill>
            <a:schemeClr val="bg2"/>
          </a:solidFill>
        </p:spPr>
        <p:txBody>
          <a:bodyPr/>
          <a:lstStyle/>
          <a:p>
            <a:r>
              <a:rPr lang="en-GB" dirty="0"/>
              <a:t>1</a:t>
            </a:r>
          </a:p>
        </p:txBody>
      </p:sp>
      <p:sp>
        <p:nvSpPr>
          <p:cNvPr id="50" name="Text Placeholder 462">
            <a:extLst>
              <a:ext uri="{FF2B5EF4-FFF2-40B4-BE49-F238E27FC236}">
                <a16:creationId xmlns:a16="http://schemas.microsoft.com/office/drawing/2014/main" id="{81CD26EE-4F32-4EC2-A5FD-2172F12B7223}"/>
              </a:ext>
            </a:extLst>
          </p:cNvPr>
          <p:cNvSpPr>
            <a:spLocks noGrp="1"/>
          </p:cNvSpPr>
          <p:nvPr>
            <p:ph type="body" sz="quarter" idx="24"/>
          </p:nvPr>
        </p:nvSpPr>
        <p:spPr>
          <a:solidFill>
            <a:schemeClr val="accent1"/>
          </a:solidFill>
        </p:spPr>
        <p:txBody>
          <a:bodyPr/>
          <a:lstStyle/>
          <a:p>
            <a:r>
              <a:rPr lang="en-GB" dirty="0">
                <a:solidFill>
                  <a:schemeClr val="bg1"/>
                </a:solidFill>
              </a:rPr>
              <a:t>2</a:t>
            </a:r>
          </a:p>
        </p:txBody>
      </p:sp>
      <p:sp>
        <p:nvSpPr>
          <p:cNvPr id="2" name="CasellaDiTesto 1">
            <a:extLst>
              <a:ext uri="{FF2B5EF4-FFF2-40B4-BE49-F238E27FC236}">
                <a16:creationId xmlns:a16="http://schemas.microsoft.com/office/drawing/2014/main" id="{FBFC19BE-FA40-354F-9F1E-FCB3CAEDDC4B}"/>
              </a:ext>
            </a:extLst>
          </p:cNvPr>
          <p:cNvSpPr txBox="1"/>
          <p:nvPr/>
        </p:nvSpPr>
        <p:spPr>
          <a:xfrm>
            <a:off x="3364706" y="1593056"/>
            <a:ext cx="0" cy="0"/>
          </a:xfrm>
          <a:prstGeom prst="rect">
            <a:avLst/>
          </a:prstGeom>
        </p:spPr>
        <p:txBody>
          <a:bodyPr vert="horz" wrap="none" lIns="0" tIns="0" rIns="0" bIns="0" rtlCol="0">
            <a:noAutofit/>
          </a:bodyPr>
          <a:lstStyle/>
          <a:p>
            <a:pPr marL="171450" indent="-171450" algn="l">
              <a:lnSpc>
                <a:spcPct val="90000"/>
              </a:lnSpc>
              <a:spcBef>
                <a:spcPts val="600"/>
              </a:spcBef>
              <a:buClr>
                <a:schemeClr val="bg2"/>
              </a:buClr>
              <a:buSzPct val="100000"/>
              <a:buFont typeface="Arial" panose="020B0604020202020204" pitchFamily="34" charset="0"/>
              <a:buChar char="●"/>
            </a:pPr>
            <a:endParaRPr lang="it-IT" sz="1400" dirty="0">
              <a:solidFill>
                <a:schemeClr val="tx1"/>
              </a:solidFill>
            </a:endParaRPr>
          </a:p>
        </p:txBody>
      </p:sp>
      <p:sp>
        <p:nvSpPr>
          <p:cNvPr id="5" name="CasellaDiTesto 4">
            <a:extLst>
              <a:ext uri="{FF2B5EF4-FFF2-40B4-BE49-F238E27FC236}">
                <a16:creationId xmlns:a16="http://schemas.microsoft.com/office/drawing/2014/main" id="{9AD48C62-E5FA-AB47-A6C2-80D957ABDB86}"/>
              </a:ext>
            </a:extLst>
          </p:cNvPr>
          <p:cNvSpPr txBox="1"/>
          <p:nvPr/>
        </p:nvSpPr>
        <p:spPr>
          <a:xfrm>
            <a:off x="914400" y="3529013"/>
            <a:ext cx="0" cy="0"/>
          </a:xfrm>
          <a:prstGeom prst="rect">
            <a:avLst/>
          </a:prstGeom>
        </p:spPr>
        <p:txBody>
          <a:bodyPr vert="horz" wrap="none" lIns="0" tIns="0" rIns="0" bIns="0" rtlCol="0">
            <a:noAutofit/>
          </a:bodyPr>
          <a:lstStyle/>
          <a:p>
            <a:pPr marL="171450" indent="-171450" algn="l">
              <a:lnSpc>
                <a:spcPct val="90000"/>
              </a:lnSpc>
              <a:spcBef>
                <a:spcPts val="600"/>
              </a:spcBef>
              <a:buClr>
                <a:schemeClr val="bg2"/>
              </a:buClr>
              <a:buSzPct val="100000"/>
              <a:buFont typeface="Arial" panose="020B0604020202020204" pitchFamily="34" charset="0"/>
              <a:buChar char="●"/>
            </a:pPr>
            <a:endParaRPr lang="it-IT" sz="1400" dirty="0">
              <a:solidFill>
                <a:schemeClr val="tx1"/>
              </a:solidFill>
            </a:endParaRPr>
          </a:p>
        </p:txBody>
      </p:sp>
      <p:sp>
        <p:nvSpPr>
          <p:cNvPr id="7" name="CasellaDiTesto 6">
            <a:extLst>
              <a:ext uri="{FF2B5EF4-FFF2-40B4-BE49-F238E27FC236}">
                <a16:creationId xmlns:a16="http://schemas.microsoft.com/office/drawing/2014/main" id="{AC0B37BF-05BB-1D49-B088-6AEE91E64574}"/>
              </a:ext>
            </a:extLst>
          </p:cNvPr>
          <p:cNvSpPr txBox="1"/>
          <p:nvPr/>
        </p:nvSpPr>
        <p:spPr>
          <a:xfrm>
            <a:off x="1321594" y="1035844"/>
            <a:ext cx="0" cy="0"/>
          </a:xfrm>
          <a:prstGeom prst="rect">
            <a:avLst/>
          </a:prstGeom>
        </p:spPr>
        <p:txBody>
          <a:bodyPr vert="horz" wrap="none" lIns="0" tIns="0" rIns="0" bIns="0" rtlCol="0">
            <a:noAutofit/>
          </a:bodyPr>
          <a:lstStyle/>
          <a:p>
            <a:pPr marL="171450" indent="-171450" algn="l">
              <a:lnSpc>
                <a:spcPct val="90000"/>
              </a:lnSpc>
              <a:spcBef>
                <a:spcPts val="600"/>
              </a:spcBef>
              <a:buClr>
                <a:schemeClr val="bg2"/>
              </a:buClr>
              <a:buSzPct val="100000"/>
              <a:buFont typeface="Arial" panose="020B0604020202020204" pitchFamily="34" charset="0"/>
              <a:buChar char="●"/>
            </a:pPr>
            <a:endParaRPr lang="it-IT" sz="1400" dirty="0">
              <a:solidFill>
                <a:schemeClr val="tx1"/>
              </a:solidFill>
            </a:endParaRPr>
          </a:p>
        </p:txBody>
      </p:sp>
      <p:sp>
        <p:nvSpPr>
          <p:cNvPr id="18" name="CasellaDiTesto 17">
            <a:extLst>
              <a:ext uri="{FF2B5EF4-FFF2-40B4-BE49-F238E27FC236}">
                <a16:creationId xmlns:a16="http://schemas.microsoft.com/office/drawing/2014/main" id="{6278F5BC-4271-AA4F-9482-5F833B9041FC}"/>
              </a:ext>
            </a:extLst>
          </p:cNvPr>
          <p:cNvSpPr txBox="1"/>
          <p:nvPr/>
        </p:nvSpPr>
        <p:spPr>
          <a:xfrm>
            <a:off x="252000" y="1188784"/>
            <a:ext cx="7497940" cy="3346116"/>
          </a:xfrm>
          <a:prstGeom prst="rect">
            <a:avLst/>
          </a:prstGeom>
        </p:spPr>
        <p:txBody>
          <a:bodyPr vert="horz" wrap="square" lIns="0" tIns="0" rIns="0" bIns="0" rtlCol="0">
            <a:noAutofit/>
          </a:bodyPr>
          <a:lstStyle/>
          <a:p>
            <a:pPr>
              <a:lnSpc>
                <a:spcPct val="90000"/>
              </a:lnSpc>
              <a:spcBef>
                <a:spcPts val="600"/>
              </a:spcBef>
              <a:buClr>
                <a:schemeClr val="bg2"/>
              </a:buClr>
              <a:buSzPct val="100000"/>
            </a:pPr>
            <a:r>
              <a:rPr lang="it-IT" sz="1200" b="1" dirty="0">
                <a:solidFill>
                  <a:srgbClr val="000000"/>
                </a:solidFill>
                <a:ea typeface="MS PGothic" pitchFamily="34" charset="-128"/>
              </a:rPr>
              <a:t>SEZIONE DATI CONTABILI</a:t>
            </a:r>
          </a:p>
          <a:p>
            <a:pPr lvl="1">
              <a:lnSpc>
                <a:spcPct val="90000"/>
              </a:lnSpc>
              <a:spcBef>
                <a:spcPts val="600"/>
              </a:spcBef>
              <a:buClr>
                <a:schemeClr val="bg2"/>
              </a:buClr>
              <a:buSzPct val="100000"/>
            </a:pPr>
            <a:endParaRPr lang="it-IT" sz="1200" dirty="0">
              <a:solidFill>
                <a:srgbClr val="000000"/>
              </a:solidFill>
              <a:ea typeface="MS PGothic" pitchFamily="34" charset="-128"/>
            </a:endParaRPr>
          </a:p>
          <a:p>
            <a:pPr lvl="1">
              <a:lnSpc>
                <a:spcPct val="90000"/>
              </a:lnSpc>
              <a:spcBef>
                <a:spcPts val="600"/>
              </a:spcBef>
              <a:buClr>
                <a:schemeClr val="bg2"/>
              </a:buClr>
              <a:buSzPct val="100000"/>
            </a:pPr>
            <a:r>
              <a:rPr lang="it-IT" sz="1200" dirty="0">
                <a:solidFill>
                  <a:srgbClr val="000000"/>
                </a:solidFill>
                <a:ea typeface="MS PGothic" pitchFamily="34" charset="-128"/>
              </a:rPr>
              <a:t>L’art. 11 del Decreto legge n. 201/2011, ha previsto la comunicazione dei dati contabili. Successivamente l’art. 23 del D.L. 6 luglio 2012, n. 95 ha modificato il comma 4 dell’art. 11 prevedendo la comunicazione della giacenza media per conti correnti e conti di deposito</a:t>
            </a:r>
          </a:p>
          <a:p>
            <a:pPr marL="514350" lvl="1" indent="-171450">
              <a:lnSpc>
                <a:spcPct val="90000"/>
              </a:lnSpc>
              <a:spcBef>
                <a:spcPts val="600"/>
              </a:spcBef>
              <a:buClr>
                <a:schemeClr val="bg2"/>
              </a:buClr>
              <a:buSzPct val="100000"/>
              <a:buFont typeface="Courier New" panose="02070309020205020404" pitchFamily="49" charset="0"/>
              <a:buChar char="o"/>
            </a:pPr>
            <a:endParaRPr lang="it-IT" sz="1200" dirty="0">
              <a:solidFill>
                <a:srgbClr val="000000"/>
              </a:solidFill>
              <a:ea typeface="MS PGothic" pitchFamily="34" charset="-128"/>
            </a:endParaRPr>
          </a:p>
          <a:p>
            <a:pPr marL="514350" lvl="1" indent="-171450">
              <a:lnSpc>
                <a:spcPct val="90000"/>
              </a:lnSpc>
              <a:spcBef>
                <a:spcPts val="600"/>
              </a:spcBef>
              <a:buClr>
                <a:schemeClr val="bg2"/>
              </a:buClr>
              <a:buSzPct val="100000"/>
              <a:buFont typeface="Courier New" panose="02070309020205020404" pitchFamily="49" charset="0"/>
              <a:buChar char="o"/>
            </a:pPr>
            <a:r>
              <a:rPr lang="it-IT" sz="1200" dirty="0">
                <a:solidFill>
                  <a:srgbClr val="000000"/>
                </a:solidFill>
                <a:ea typeface="MS PGothic" pitchFamily="34" charset="-128"/>
              </a:rPr>
              <a:t>I provvedimenti  del 25 marzo 2013 (comunicazione dei dati contabili e regole SID) e del 28 maggio 2015 (obbligo di comunicazione della giacenza media) attuano l’art. 11 del Decreto legge n. 201/2011), prevedono:</a:t>
            </a:r>
          </a:p>
          <a:p>
            <a:pPr marL="514350" lvl="1" indent="-171450">
              <a:lnSpc>
                <a:spcPct val="90000"/>
              </a:lnSpc>
              <a:spcBef>
                <a:spcPts val="600"/>
              </a:spcBef>
              <a:buClr>
                <a:schemeClr val="bg2"/>
              </a:buClr>
              <a:buSzPct val="100000"/>
              <a:buFont typeface="Courier New" panose="02070309020205020404" pitchFamily="49" charset="0"/>
              <a:buChar char="o"/>
            </a:pPr>
            <a:r>
              <a:rPr lang="it-IT" sz="1200" dirty="0">
                <a:solidFill>
                  <a:srgbClr val="000000"/>
                </a:solidFill>
                <a:ea typeface="MS PGothic" pitchFamily="34" charset="-128"/>
              </a:rPr>
              <a:t>la comunicazione annuale</a:t>
            </a:r>
          </a:p>
          <a:p>
            <a:pPr marL="514350" lvl="1" indent="-171450">
              <a:lnSpc>
                <a:spcPct val="90000"/>
              </a:lnSpc>
              <a:spcBef>
                <a:spcPts val="600"/>
              </a:spcBef>
              <a:buClr>
                <a:schemeClr val="bg2"/>
              </a:buClr>
              <a:buSzPct val="100000"/>
              <a:buFont typeface="Courier New" panose="02070309020205020404" pitchFamily="49" charset="0"/>
              <a:buChar char="o"/>
            </a:pPr>
            <a:r>
              <a:rPr lang="it-IT" sz="1200" dirty="0">
                <a:solidFill>
                  <a:srgbClr val="000000"/>
                </a:solidFill>
                <a:ea typeface="MS PGothic" pitchFamily="34" charset="-128"/>
              </a:rPr>
              <a:t>tramite canale SID</a:t>
            </a:r>
          </a:p>
          <a:p>
            <a:pPr marL="514350" lvl="1" indent="-171450">
              <a:lnSpc>
                <a:spcPct val="90000"/>
              </a:lnSpc>
              <a:spcBef>
                <a:spcPts val="600"/>
              </a:spcBef>
              <a:buClr>
                <a:schemeClr val="bg2"/>
              </a:buClr>
              <a:buSzPct val="100000"/>
              <a:buFont typeface="Courier New" panose="02070309020205020404" pitchFamily="49" charset="0"/>
              <a:buChar char="o"/>
            </a:pPr>
            <a:r>
              <a:rPr lang="it-IT" sz="1200" dirty="0">
                <a:solidFill>
                  <a:srgbClr val="000000"/>
                </a:solidFill>
                <a:ea typeface="MS PGothic" pitchFamily="34" charset="-128"/>
              </a:rPr>
              <a:t>dei seguenti dati:</a:t>
            </a:r>
          </a:p>
          <a:p>
            <a:pPr marL="514350" lvl="1" indent="-171450">
              <a:lnSpc>
                <a:spcPct val="90000"/>
              </a:lnSpc>
              <a:spcBef>
                <a:spcPts val="600"/>
              </a:spcBef>
              <a:buClr>
                <a:schemeClr val="bg2"/>
              </a:buClr>
              <a:buSzPct val="100000"/>
              <a:buFont typeface="Wingdings" panose="05000000000000000000" pitchFamily="2" charset="2"/>
              <a:buChar char="Ø"/>
            </a:pPr>
            <a:r>
              <a:rPr lang="it-IT" sz="1200" dirty="0">
                <a:solidFill>
                  <a:srgbClr val="000000"/>
                </a:solidFill>
                <a:ea typeface="MS PGothic" pitchFamily="34" charset="-128"/>
              </a:rPr>
              <a:t>ID rapporto - chiave principale della comunicazione</a:t>
            </a:r>
          </a:p>
          <a:p>
            <a:pPr marL="514350" lvl="1" indent="-171450">
              <a:lnSpc>
                <a:spcPct val="90000"/>
              </a:lnSpc>
              <a:spcBef>
                <a:spcPts val="600"/>
              </a:spcBef>
              <a:buClr>
                <a:schemeClr val="bg2"/>
              </a:buClr>
              <a:buSzPct val="100000"/>
              <a:buFont typeface="Wingdings" panose="05000000000000000000" pitchFamily="2" charset="2"/>
              <a:buChar char="Ø"/>
            </a:pPr>
            <a:r>
              <a:rPr lang="it-IT" sz="1200" dirty="0">
                <a:solidFill>
                  <a:srgbClr val="000000"/>
                </a:solidFill>
                <a:ea typeface="MS PGothic" pitchFamily="34" charset="-128"/>
              </a:rPr>
              <a:t>Dati contabili del rapporto (v. allegato 2 al provvedimento 26 gennaio 2016)</a:t>
            </a:r>
          </a:p>
          <a:p>
            <a:pPr marL="514350" lvl="1" indent="-171450">
              <a:lnSpc>
                <a:spcPct val="90000"/>
              </a:lnSpc>
              <a:spcBef>
                <a:spcPts val="600"/>
              </a:spcBef>
              <a:buClr>
                <a:schemeClr val="bg2"/>
              </a:buClr>
              <a:buSzPct val="100000"/>
              <a:buFont typeface="Wingdings" panose="05000000000000000000" pitchFamily="2" charset="2"/>
              <a:buChar char="Ø"/>
            </a:pPr>
            <a:r>
              <a:rPr lang="it-IT" sz="1200" dirty="0">
                <a:solidFill>
                  <a:srgbClr val="000000"/>
                </a:solidFill>
                <a:ea typeface="MS PGothic" pitchFamily="34" charset="-128"/>
              </a:rPr>
              <a:t>Tipologia rapporto secondo il codice tipo rapporto</a:t>
            </a:r>
          </a:p>
          <a:p>
            <a:pPr marL="171450" indent="-171450">
              <a:lnSpc>
                <a:spcPct val="90000"/>
              </a:lnSpc>
              <a:spcBef>
                <a:spcPts val="600"/>
              </a:spcBef>
              <a:buClr>
                <a:schemeClr val="bg2"/>
              </a:buClr>
              <a:buSzPct val="100000"/>
              <a:buFont typeface="Arial" panose="020B0604020202020204" pitchFamily="34" charset="0"/>
              <a:buChar char="•"/>
            </a:pPr>
            <a:endParaRPr lang="it-IT" sz="1200" dirty="0">
              <a:latin typeface="Verdana" panose="020B0604030504040204" pitchFamily="34" charset="0"/>
              <a:ea typeface="Verdana" panose="020B0604030504040204" pitchFamily="34" charset="0"/>
              <a:cs typeface="Verdana" panose="020B0604030504040204" pitchFamily="34" charset="0"/>
            </a:endParaRPr>
          </a:p>
          <a:p>
            <a:pPr marL="171450" indent="-171450">
              <a:lnSpc>
                <a:spcPct val="90000"/>
              </a:lnSpc>
              <a:spcBef>
                <a:spcPts val="600"/>
              </a:spcBef>
              <a:buClr>
                <a:schemeClr val="bg2"/>
              </a:buClr>
              <a:buSzPct val="100000"/>
              <a:buFont typeface="Arial" panose="020B0604020202020204" pitchFamily="34" charset="0"/>
              <a:buChar char="•"/>
            </a:pPr>
            <a:endParaRPr lang="it-IT" sz="1200" dirty="0">
              <a:solidFill>
                <a:srgbClr val="000000"/>
              </a:solidFill>
              <a:ea typeface="MS PGothic" pitchFamily="34" charset="-128"/>
            </a:endParaRPr>
          </a:p>
        </p:txBody>
      </p:sp>
    </p:spTree>
    <p:extLst>
      <p:ext uri="{BB962C8B-B14F-4D97-AF65-F5344CB8AC3E}">
        <p14:creationId xmlns:p14="http://schemas.microsoft.com/office/powerpoint/2010/main" val="177091370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 Placeholder 16">
            <a:extLst>
              <a:ext uri="{FF2B5EF4-FFF2-40B4-BE49-F238E27FC236}">
                <a16:creationId xmlns:a16="http://schemas.microsoft.com/office/drawing/2014/main" id="{3A6B7CAA-CB0D-4587-BC92-78D009536D3E}"/>
              </a:ext>
            </a:extLst>
          </p:cNvPr>
          <p:cNvSpPr>
            <a:spLocks noGrp="1"/>
          </p:cNvSpPr>
          <p:nvPr>
            <p:ph type="body" sz="quarter" idx="14"/>
          </p:nvPr>
        </p:nvSpPr>
        <p:spPr/>
        <p:txBody>
          <a:bodyPr/>
          <a:lstStyle/>
          <a:p>
            <a:r>
              <a:rPr lang="en-GB" dirty="0"/>
              <a:t>UniCredit S.p.A. – Internal</a:t>
            </a:r>
          </a:p>
        </p:txBody>
      </p:sp>
      <p:sp>
        <p:nvSpPr>
          <p:cNvPr id="6" name="Titolo 4">
            <a:extLst>
              <a:ext uri="{FF2B5EF4-FFF2-40B4-BE49-F238E27FC236}">
                <a16:creationId xmlns:a16="http://schemas.microsoft.com/office/drawing/2014/main" id="{DE56D17F-C62D-1D42-A51C-E848BC264D5D}"/>
              </a:ext>
            </a:extLst>
          </p:cNvPr>
          <p:cNvSpPr>
            <a:spLocks noGrp="1"/>
          </p:cNvSpPr>
          <p:nvPr>
            <p:ph type="title"/>
          </p:nvPr>
        </p:nvSpPr>
        <p:spPr>
          <a:xfrm>
            <a:off x="252000" y="276571"/>
            <a:ext cx="9477788" cy="303453"/>
          </a:xfrm>
        </p:spPr>
        <p:txBody>
          <a:bodyPr/>
          <a:lstStyle/>
          <a:p>
            <a:r>
              <a:rPr lang="it-IT" b="0" dirty="0">
                <a:latin typeface="UniCredit" panose="02000506040000020004" pitchFamily="2" charset="0"/>
              </a:rPr>
              <a:t>I SOGGETTI OBBLIGATI</a:t>
            </a:r>
          </a:p>
        </p:txBody>
      </p:sp>
      <p:sp>
        <p:nvSpPr>
          <p:cNvPr id="46" name="Text Placeholder 343">
            <a:extLst>
              <a:ext uri="{FF2B5EF4-FFF2-40B4-BE49-F238E27FC236}">
                <a16:creationId xmlns:a16="http://schemas.microsoft.com/office/drawing/2014/main" id="{E3640FF5-5D81-4447-8C22-D93F782DD9F6}"/>
              </a:ext>
            </a:extLst>
          </p:cNvPr>
          <p:cNvSpPr>
            <a:spLocks noGrp="1"/>
          </p:cNvSpPr>
          <p:nvPr>
            <p:ph type="body" sz="quarter" idx="20"/>
          </p:nvPr>
        </p:nvSpPr>
        <p:spPr/>
        <p:txBody>
          <a:bodyPr/>
          <a:lstStyle/>
          <a:p>
            <a:r>
              <a:rPr lang="en-GB"/>
              <a:t>5</a:t>
            </a:r>
          </a:p>
        </p:txBody>
      </p:sp>
      <p:sp>
        <p:nvSpPr>
          <p:cNvPr id="47" name="Text Placeholder 344">
            <a:extLst>
              <a:ext uri="{FF2B5EF4-FFF2-40B4-BE49-F238E27FC236}">
                <a16:creationId xmlns:a16="http://schemas.microsoft.com/office/drawing/2014/main" id="{851F3C16-BF9C-46A5-B167-28DC315AE84C}"/>
              </a:ext>
            </a:extLst>
          </p:cNvPr>
          <p:cNvSpPr>
            <a:spLocks noGrp="1"/>
          </p:cNvSpPr>
          <p:nvPr>
            <p:ph type="body" sz="quarter" idx="21"/>
          </p:nvPr>
        </p:nvSpPr>
        <p:spPr/>
        <p:txBody>
          <a:bodyPr/>
          <a:lstStyle/>
          <a:p>
            <a:r>
              <a:rPr lang="en-GB"/>
              <a:t>4</a:t>
            </a:r>
          </a:p>
        </p:txBody>
      </p:sp>
      <p:sp>
        <p:nvSpPr>
          <p:cNvPr id="48" name="Text Placeholder 345">
            <a:extLst>
              <a:ext uri="{FF2B5EF4-FFF2-40B4-BE49-F238E27FC236}">
                <a16:creationId xmlns:a16="http://schemas.microsoft.com/office/drawing/2014/main" id="{FFA53F76-7913-4DED-AE74-9382954C109F}"/>
              </a:ext>
            </a:extLst>
          </p:cNvPr>
          <p:cNvSpPr>
            <a:spLocks noGrp="1"/>
          </p:cNvSpPr>
          <p:nvPr>
            <p:ph type="body" sz="quarter" idx="22"/>
          </p:nvPr>
        </p:nvSpPr>
        <p:spPr/>
        <p:txBody>
          <a:bodyPr/>
          <a:lstStyle/>
          <a:p>
            <a:r>
              <a:rPr lang="en-GB"/>
              <a:t>3</a:t>
            </a:r>
          </a:p>
        </p:txBody>
      </p:sp>
      <p:sp>
        <p:nvSpPr>
          <p:cNvPr id="49" name="Text Placeholder 346">
            <a:extLst>
              <a:ext uri="{FF2B5EF4-FFF2-40B4-BE49-F238E27FC236}">
                <a16:creationId xmlns:a16="http://schemas.microsoft.com/office/drawing/2014/main" id="{9C070EAD-8A27-4246-B79F-951D9328D6F1}"/>
              </a:ext>
            </a:extLst>
          </p:cNvPr>
          <p:cNvSpPr>
            <a:spLocks noGrp="1"/>
          </p:cNvSpPr>
          <p:nvPr>
            <p:ph type="body" sz="quarter" idx="23"/>
          </p:nvPr>
        </p:nvSpPr>
        <p:spPr>
          <a:solidFill>
            <a:schemeClr val="bg2"/>
          </a:solidFill>
        </p:spPr>
        <p:txBody>
          <a:bodyPr/>
          <a:lstStyle/>
          <a:p>
            <a:r>
              <a:rPr lang="en-GB" dirty="0"/>
              <a:t>1</a:t>
            </a:r>
          </a:p>
        </p:txBody>
      </p:sp>
      <p:sp>
        <p:nvSpPr>
          <p:cNvPr id="50" name="Text Placeholder 462">
            <a:extLst>
              <a:ext uri="{FF2B5EF4-FFF2-40B4-BE49-F238E27FC236}">
                <a16:creationId xmlns:a16="http://schemas.microsoft.com/office/drawing/2014/main" id="{81CD26EE-4F32-4EC2-A5FD-2172F12B7223}"/>
              </a:ext>
            </a:extLst>
          </p:cNvPr>
          <p:cNvSpPr>
            <a:spLocks noGrp="1"/>
          </p:cNvSpPr>
          <p:nvPr>
            <p:ph type="body" sz="quarter" idx="24"/>
          </p:nvPr>
        </p:nvSpPr>
        <p:spPr>
          <a:solidFill>
            <a:schemeClr val="accent1"/>
          </a:solidFill>
        </p:spPr>
        <p:txBody>
          <a:bodyPr/>
          <a:lstStyle/>
          <a:p>
            <a:r>
              <a:rPr lang="en-GB" dirty="0">
                <a:solidFill>
                  <a:schemeClr val="bg1"/>
                </a:solidFill>
              </a:rPr>
              <a:t>2</a:t>
            </a:r>
          </a:p>
        </p:txBody>
      </p:sp>
      <p:sp>
        <p:nvSpPr>
          <p:cNvPr id="2" name="CasellaDiTesto 1">
            <a:extLst>
              <a:ext uri="{FF2B5EF4-FFF2-40B4-BE49-F238E27FC236}">
                <a16:creationId xmlns:a16="http://schemas.microsoft.com/office/drawing/2014/main" id="{FBFC19BE-FA40-354F-9F1E-FCB3CAEDDC4B}"/>
              </a:ext>
            </a:extLst>
          </p:cNvPr>
          <p:cNvSpPr txBox="1"/>
          <p:nvPr/>
        </p:nvSpPr>
        <p:spPr>
          <a:xfrm>
            <a:off x="3364706" y="1593056"/>
            <a:ext cx="0" cy="0"/>
          </a:xfrm>
          <a:prstGeom prst="rect">
            <a:avLst/>
          </a:prstGeom>
        </p:spPr>
        <p:txBody>
          <a:bodyPr vert="horz" wrap="none" lIns="0" tIns="0" rIns="0" bIns="0" rtlCol="0">
            <a:noAutofit/>
          </a:bodyPr>
          <a:lstStyle/>
          <a:p>
            <a:pPr marL="171450" indent="-171450" algn="l">
              <a:lnSpc>
                <a:spcPct val="90000"/>
              </a:lnSpc>
              <a:spcBef>
                <a:spcPts val="600"/>
              </a:spcBef>
              <a:buClr>
                <a:schemeClr val="bg2"/>
              </a:buClr>
              <a:buSzPct val="100000"/>
              <a:buFont typeface="Arial" panose="020B0604020202020204" pitchFamily="34" charset="0"/>
              <a:buChar char="●"/>
            </a:pPr>
            <a:endParaRPr lang="it-IT" sz="1400" dirty="0">
              <a:solidFill>
                <a:schemeClr val="tx1"/>
              </a:solidFill>
            </a:endParaRPr>
          </a:p>
        </p:txBody>
      </p:sp>
      <p:sp>
        <p:nvSpPr>
          <p:cNvPr id="5" name="CasellaDiTesto 4">
            <a:extLst>
              <a:ext uri="{FF2B5EF4-FFF2-40B4-BE49-F238E27FC236}">
                <a16:creationId xmlns:a16="http://schemas.microsoft.com/office/drawing/2014/main" id="{9AD48C62-E5FA-AB47-A6C2-80D957ABDB86}"/>
              </a:ext>
            </a:extLst>
          </p:cNvPr>
          <p:cNvSpPr txBox="1"/>
          <p:nvPr/>
        </p:nvSpPr>
        <p:spPr>
          <a:xfrm>
            <a:off x="914400" y="3529013"/>
            <a:ext cx="0" cy="0"/>
          </a:xfrm>
          <a:prstGeom prst="rect">
            <a:avLst/>
          </a:prstGeom>
        </p:spPr>
        <p:txBody>
          <a:bodyPr vert="horz" wrap="none" lIns="0" tIns="0" rIns="0" bIns="0" rtlCol="0">
            <a:noAutofit/>
          </a:bodyPr>
          <a:lstStyle/>
          <a:p>
            <a:pPr marL="171450" indent="-171450" algn="l">
              <a:lnSpc>
                <a:spcPct val="90000"/>
              </a:lnSpc>
              <a:spcBef>
                <a:spcPts val="600"/>
              </a:spcBef>
              <a:buClr>
                <a:schemeClr val="bg2"/>
              </a:buClr>
              <a:buSzPct val="100000"/>
              <a:buFont typeface="Arial" panose="020B0604020202020204" pitchFamily="34" charset="0"/>
              <a:buChar char="●"/>
            </a:pPr>
            <a:endParaRPr lang="it-IT" sz="1400" dirty="0">
              <a:solidFill>
                <a:schemeClr val="tx1"/>
              </a:solidFill>
            </a:endParaRPr>
          </a:p>
        </p:txBody>
      </p:sp>
      <p:sp>
        <p:nvSpPr>
          <p:cNvPr id="7" name="CasellaDiTesto 6">
            <a:extLst>
              <a:ext uri="{FF2B5EF4-FFF2-40B4-BE49-F238E27FC236}">
                <a16:creationId xmlns:a16="http://schemas.microsoft.com/office/drawing/2014/main" id="{AC0B37BF-05BB-1D49-B088-6AEE91E64574}"/>
              </a:ext>
            </a:extLst>
          </p:cNvPr>
          <p:cNvSpPr txBox="1"/>
          <p:nvPr/>
        </p:nvSpPr>
        <p:spPr>
          <a:xfrm>
            <a:off x="1321594" y="1035844"/>
            <a:ext cx="0" cy="0"/>
          </a:xfrm>
          <a:prstGeom prst="rect">
            <a:avLst/>
          </a:prstGeom>
        </p:spPr>
        <p:txBody>
          <a:bodyPr vert="horz" wrap="none" lIns="0" tIns="0" rIns="0" bIns="0" rtlCol="0">
            <a:noAutofit/>
          </a:bodyPr>
          <a:lstStyle/>
          <a:p>
            <a:pPr marL="171450" indent="-171450" algn="l">
              <a:lnSpc>
                <a:spcPct val="90000"/>
              </a:lnSpc>
              <a:spcBef>
                <a:spcPts val="600"/>
              </a:spcBef>
              <a:buClr>
                <a:schemeClr val="bg2"/>
              </a:buClr>
              <a:buSzPct val="100000"/>
              <a:buFont typeface="Arial" panose="020B0604020202020204" pitchFamily="34" charset="0"/>
              <a:buChar char="●"/>
            </a:pPr>
            <a:endParaRPr lang="it-IT" sz="1400" dirty="0">
              <a:solidFill>
                <a:schemeClr val="tx1"/>
              </a:solidFill>
            </a:endParaRPr>
          </a:p>
        </p:txBody>
      </p:sp>
      <p:sp>
        <p:nvSpPr>
          <p:cNvPr id="18" name="CasellaDiTesto 17">
            <a:extLst>
              <a:ext uri="{FF2B5EF4-FFF2-40B4-BE49-F238E27FC236}">
                <a16:creationId xmlns:a16="http://schemas.microsoft.com/office/drawing/2014/main" id="{6278F5BC-4271-AA4F-9482-5F833B9041FC}"/>
              </a:ext>
            </a:extLst>
          </p:cNvPr>
          <p:cNvSpPr txBox="1"/>
          <p:nvPr/>
        </p:nvSpPr>
        <p:spPr>
          <a:xfrm>
            <a:off x="252000" y="1188783"/>
            <a:ext cx="8219484" cy="3466343"/>
          </a:xfrm>
          <a:prstGeom prst="rect">
            <a:avLst/>
          </a:prstGeom>
        </p:spPr>
        <p:txBody>
          <a:bodyPr vert="horz" wrap="square" lIns="0" tIns="0" rIns="0" bIns="0" rtlCol="0">
            <a:noAutofit/>
          </a:bodyPr>
          <a:lstStyle/>
          <a:p>
            <a:pPr>
              <a:lnSpc>
                <a:spcPct val="90000"/>
              </a:lnSpc>
              <a:spcBef>
                <a:spcPts val="600"/>
              </a:spcBef>
              <a:buClr>
                <a:schemeClr val="bg2"/>
              </a:buClr>
              <a:buSzPct val="100000"/>
            </a:pPr>
            <a:r>
              <a:rPr lang="it-IT" sz="1400" dirty="0">
                <a:solidFill>
                  <a:srgbClr val="000000"/>
                </a:solidFill>
                <a:ea typeface="MS PGothic" pitchFamily="34" charset="-128"/>
              </a:rPr>
              <a:t>L’art 10, comma 10, del </a:t>
            </a:r>
            <a:r>
              <a:rPr lang="it-IT" sz="1400" dirty="0" err="1">
                <a:solidFill>
                  <a:srgbClr val="000000"/>
                </a:solidFill>
                <a:ea typeface="MS PGothic" pitchFamily="34" charset="-128"/>
              </a:rPr>
              <a:t>D.Lgs.</a:t>
            </a:r>
            <a:r>
              <a:rPr lang="it-IT" sz="1400" dirty="0">
                <a:solidFill>
                  <a:srgbClr val="000000"/>
                </a:solidFill>
                <a:ea typeface="MS PGothic" pitchFamily="34" charset="-128"/>
              </a:rPr>
              <a:t> N. 1417del 2010 (come modificato dal </a:t>
            </a:r>
            <a:r>
              <a:rPr lang="it-IT" sz="1400" dirty="0" err="1">
                <a:solidFill>
                  <a:srgbClr val="000000"/>
                </a:solidFill>
                <a:ea typeface="MS PGothic" pitchFamily="34" charset="-128"/>
              </a:rPr>
              <a:t>D.L.gs</a:t>
            </a:r>
            <a:r>
              <a:rPr lang="it-IT" sz="1400" dirty="0">
                <a:solidFill>
                  <a:srgbClr val="000000"/>
                </a:solidFill>
                <a:ea typeface="MS PGothic" pitchFamily="34" charset="-128"/>
              </a:rPr>
              <a:t>. 142/2018) ricomprende tra i </a:t>
            </a:r>
            <a:r>
              <a:rPr lang="it-IT" sz="1400" b="1" dirty="0">
                <a:solidFill>
                  <a:srgbClr val="000000"/>
                </a:solidFill>
                <a:ea typeface="MS PGothic" pitchFamily="34" charset="-128"/>
              </a:rPr>
              <a:t>soggetti obbligati </a:t>
            </a:r>
            <a:r>
              <a:rPr lang="it-IT" sz="1400" dirty="0">
                <a:solidFill>
                  <a:srgbClr val="000000"/>
                </a:solidFill>
                <a:ea typeface="MS PGothic" pitchFamily="34" charset="-128"/>
              </a:rPr>
              <a:t>alle comunicazioni: </a:t>
            </a:r>
            <a:r>
              <a:rPr lang="it-IT" sz="1400" b="1" dirty="0">
                <a:solidFill>
                  <a:srgbClr val="000000"/>
                </a:solidFill>
                <a:ea typeface="MS PGothic" pitchFamily="34" charset="-128"/>
              </a:rPr>
              <a:t>le società di partecipazioni non finanziaria </a:t>
            </a:r>
            <a:r>
              <a:rPr lang="it-IT" sz="1400" dirty="0">
                <a:solidFill>
                  <a:srgbClr val="000000"/>
                </a:solidFill>
                <a:ea typeface="MS PGothic" pitchFamily="34" charset="-128"/>
              </a:rPr>
              <a:t>(da individuare in base ai criteri previsti dall’art. 162, comma 1, </a:t>
            </a:r>
            <a:r>
              <a:rPr lang="it-IT" sz="1400" dirty="0" err="1">
                <a:solidFill>
                  <a:srgbClr val="000000"/>
                </a:solidFill>
                <a:ea typeface="MS PGothic" pitchFamily="34" charset="-128"/>
              </a:rPr>
              <a:t>lett</a:t>
            </a:r>
            <a:r>
              <a:rPr lang="it-IT" sz="1400" dirty="0">
                <a:solidFill>
                  <a:srgbClr val="000000"/>
                </a:solidFill>
                <a:ea typeface="MS PGothic" pitchFamily="34" charset="-128"/>
              </a:rPr>
              <a:t>. c) del TUIR ed i relativi soggetti assimilati (ex art. 162 – bis, comma 1, </a:t>
            </a:r>
            <a:r>
              <a:rPr lang="it-IT" sz="1400" dirty="0" err="1">
                <a:solidFill>
                  <a:srgbClr val="000000"/>
                </a:solidFill>
                <a:ea typeface="MS PGothic" pitchFamily="34" charset="-128"/>
              </a:rPr>
              <a:t>lett</a:t>
            </a:r>
            <a:r>
              <a:rPr lang="it-IT" sz="1400" dirty="0">
                <a:solidFill>
                  <a:srgbClr val="000000"/>
                </a:solidFill>
                <a:ea typeface="MS PGothic" pitchFamily="34" charset="-128"/>
              </a:rPr>
              <a:t>. c), n. 2 del TUIR).</a:t>
            </a:r>
          </a:p>
          <a:p>
            <a:pPr>
              <a:lnSpc>
                <a:spcPct val="90000"/>
              </a:lnSpc>
              <a:spcBef>
                <a:spcPts val="600"/>
              </a:spcBef>
              <a:buClr>
                <a:schemeClr val="bg2"/>
              </a:buClr>
              <a:buSzPct val="100000"/>
            </a:pPr>
            <a:r>
              <a:rPr lang="it-IT" sz="1400" dirty="0">
                <a:solidFill>
                  <a:srgbClr val="000000"/>
                </a:solidFill>
                <a:ea typeface="MS PGothic" pitchFamily="34" charset="-128"/>
              </a:rPr>
              <a:t>Pertanto anche a seguito del recepimento della nuova normativa ATAD, così come previsto in passato, le </a:t>
            </a:r>
            <a:r>
              <a:rPr lang="it-IT" sz="1400" b="1" dirty="0">
                <a:solidFill>
                  <a:srgbClr val="000000"/>
                </a:solidFill>
                <a:ea typeface="MS PGothic" pitchFamily="34" charset="-128"/>
              </a:rPr>
              <a:t>holding industriali</a:t>
            </a:r>
            <a:r>
              <a:rPr lang="it-IT" sz="1400" dirty="0">
                <a:solidFill>
                  <a:srgbClr val="000000"/>
                </a:solidFill>
                <a:ea typeface="MS PGothic" pitchFamily="34" charset="-128"/>
              </a:rPr>
              <a:t> (se classificabili tra le società di partecipazione non finanziaria, in base ai criteri previsti dall’art. 162, comma 1, </a:t>
            </a:r>
            <a:r>
              <a:rPr lang="it-IT" sz="1400" dirty="0" err="1">
                <a:solidFill>
                  <a:srgbClr val="000000"/>
                </a:solidFill>
                <a:ea typeface="MS PGothic" pitchFamily="34" charset="-128"/>
              </a:rPr>
              <a:t>lett</a:t>
            </a:r>
            <a:r>
              <a:rPr lang="it-IT" sz="1400" dirty="0">
                <a:solidFill>
                  <a:srgbClr val="000000"/>
                </a:solidFill>
                <a:ea typeface="MS PGothic" pitchFamily="34" charset="-128"/>
              </a:rPr>
              <a:t>. c) del TUIR, continuano ad essere soggette agli obblighi di comunicazione nei confronti dell’Anagrafe tributaria.</a:t>
            </a:r>
          </a:p>
          <a:p>
            <a:pPr>
              <a:lnSpc>
                <a:spcPct val="90000"/>
              </a:lnSpc>
              <a:spcBef>
                <a:spcPts val="600"/>
              </a:spcBef>
              <a:buClr>
                <a:schemeClr val="bg2"/>
              </a:buClr>
              <a:buSzPct val="100000"/>
            </a:pPr>
            <a:r>
              <a:rPr lang="it-IT" sz="1400" dirty="0">
                <a:solidFill>
                  <a:srgbClr val="000000"/>
                </a:solidFill>
                <a:ea typeface="MS PGothic" pitchFamily="34" charset="-128"/>
              </a:rPr>
              <a:t>N.B. Si ricorda che, ai fini dell’Anagrafe tributaria, se l’attività di assunzione di partecipazione è esercitata in via prevalente, è necessario </a:t>
            </a:r>
            <a:r>
              <a:rPr lang="it-IT" sz="1400" b="1" dirty="0">
                <a:solidFill>
                  <a:srgbClr val="000000"/>
                </a:solidFill>
                <a:ea typeface="MS PGothic" pitchFamily="34" charset="-128"/>
              </a:rPr>
              <a:t>far riferimento esclusivo agli attivi di stato patrimoniale senza alcun riferimento al conto economico.</a:t>
            </a:r>
          </a:p>
          <a:p>
            <a:pPr>
              <a:lnSpc>
                <a:spcPct val="90000"/>
              </a:lnSpc>
              <a:spcBef>
                <a:spcPts val="600"/>
              </a:spcBef>
              <a:buClr>
                <a:schemeClr val="bg2"/>
              </a:buClr>
              <a:buSzPct val="100000"/>
            </a:pPr>
            <a:r>
              <a:rPr lang="it-IT" sz="1400" dirty="0">
                <a:solidFill>
                  <a:srgbClr val="000000"/>
                </a:solidFill>
                <a:ea typeface="MS PGothic" pitchFamily="34" charset="-128"/>
              </a:rPr>
              <a:t>In particolare </a:t>
            </a:r>
            <a:r>
              <a:rPr lang="it-IT" sz="1400" b="1" dirty="0">
                <a:solidFill>
                  <a:srgbClr val="FF0000"/>
                </a:solidFill>
                <a:ea typeface="MS PGothic" pitchFamily="34" charset="-128"/>
              </a:rPr>
              <a:t>bisognerà far riferimento al solo ultimo bilancio approvato, e non come in passato alla permanenza della prevalenza sulla base di due esercizi consecutivi.</a:t>
            </a:r>
          </a:p>
          <a:p>
            <a:pPr>
              <a:lnSpc>
                <a:spcPct val="90000"/>
              </a:lnSpc>
              <a:spcBef>
                <a:spcPts val="600"/>
              </a:spcBef>
              <a:buClr>
                <a:schemeClr val="bg2"/>
              </a:buClr>
              <a:buSzPct val="100000"/>
            </a:pPr>
            <a:r>
              <a:rPr lang="it-IT" sz="1400" dirty="0">
                <a:solidFill>
                  <a:srgbClr val="000000"/>
                </a:solidFill>
                <a:ea typeface="MS PGothic" pitchFamily="34" charset="-128"/>
              </a:rPr>
              <a:t>Sul punto si segnala che la DRE Piemonte, nella risposta ad interpello n. 901-384/2019, aveva escluso la </a:t>
            </a:r>
            <a:r>
              <a:rPr lang="it-IT" sz="1400" b="1" dirty="0">
                <a:solidFill>
                  <a:srgbClr val="000000"/>
                </a:solidFill>
                <a:ea typeface="MS PGothic" pitchFamily="34" charset="-128"/>
              </a:rPr>
              <a:t>società semplice </a:t>
            </a:r>
            <a:r>
              <a:rPr lang="it-IT" sz="1400" dirty="0">
                <a:solidFill>
                  <a:srgbClr val="000000"/>
                </a:solidFill>
                <a:ea typeface="MS PGothic" pitchFamily="34" charset="-128"/>
              </a:rPr>
              <a:t>dall’obbligo di comunicazione all’Anagrafe tributaria, sul presupposto che l’art. 162 bis del TUIR sarebbe applicabile esclusivamente nei confronti dei soggetti IRES.</a:t>
            </a:r>
          </a:p>
        </p:txBody>
      </p:sp>
    </p:spTree>
    <p:extLst>
      <p:ext uri="{BB962C8B-B14F-4D97-AF65-F5344CB8AC3E}">
        <p14:creationId xmlns:p14="http://schemas.microsoft.com/office/powerpoint/2010/main" val="141932560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 Placeholder 16">
            <a:extLst>
              <a:ext uri="{FF2B5EF4-FFF2-40B4-BE49-F238E27FC236}">
                <a16:creationId xmlns:a16="http://schemas.microsoft.com/office/drawing/2014/main" id="{3A6B7CAA-CB0D-4587-BC92-78D009536D3E}"/>
              </a:ext>
            </a:extLst>
          </p:cNvPr>
          <p:cNvSpPr>
            <a:spLocks noGrp="1"/>
          </p:cNvSpPr>
          <p:nvPr>
            <p:ph type="body" sz="quarter" idx="14"/>
          </p:nvPr>
        </p:nvSpPr>
        <p:spPr/>
        <p:txBody>
          <a:bodyPr/>
          <a:lstStyle/>
          <a:p>
            <a:r>
              <a:rPr lang="en-GB" dirty="0"/>
              <a:t>UniCredit S.p.A. – Internal</a:t>
            </a:r>
          </a:p>
        </p:txBody>
      </p:sp>
      <p:sp>
        <p:nvSpPr>
          <p:cNvPr id="6" name="Titolo 4">
            <a:extLst>
              <a:ext uri="{FF2B5EF4-FFF2-40B4-BE49-F238E27FC236}">
                <a16:creationId xmlns:a16="http://schemas.microsoft.com/office/drawing/2014/main" id="{DE56D17F-C62D-1D42-A51C-E848BC264D5D}"/>
              </a:ext>
            </a:extLst>
          </p:cNvPr>
          <p:cNvSpPr>
            <a:spLocks noGrp="1"/>
          </p:cNvSpPr>
          <p:nvPr>
            <p:ph type="title"/>
          </p:nvPr>
        </p:nvSpPr>
        <p:spPr>
          <a:xfrm>
            <a:off x="252000" y="276571"/>
            <a:ext cx="9477788" cy="303453"/>
          </a:xfrm>
        </p:spPr>
        <p:txBody>
          <a:bodyPr/>
          <a:lstStyle/>
          <a:p>
            <a:r>
              <a:rPr lang="it-IT" b="0" dirty="0">
                <a:latin typeface="UniCredit" panose="02000506040000020004" pitchFamily="2" charset="0"/>
              </a:rPr>
              <a:t>I SOGGETTI OBBLIGATI</a:t>
            </a:r>
          </a:p>
        </p:txBody>
      </p:sp>
      <p:sp>
        <p:nvSpPr>
          <p:cNvPr id="46" name="Text Placeholder 343">
            <a:extLst>
              <a:ext uri="{FF2B5EF4-FFF2-40B4-BE49-F238E27FC236}">
                <a16:creationId xmlns:a16="http://schemas.microsoft.com/office/drawing/2014/main" id="{E3640FF5-5D81-4447-8C22-D93F782DD9F6}"/>
              </a:ext>
            </a:extLst>
          </p:cNvPr>
          <p:cNvSpPr>
            <a:spLocks noGrp="1"/>
          </p:cNvSpPr>
          <p:nvPr>
            <p:ph type="body" sz="quarter" idx="20"/>
          </p:nvPr>
        </p:nvSpPr>
        <p:spPr/>
        <p:txBody>
          <a:bodyPr/>
          <a:lstStyle/>
          <a:p>
            <a:r>
              <a:rPr lang="en-GB"/>
              <a:t>5</a:t>
            </a:r>
          </a:p>
        </p:txBody>
      </p:sp>
      <p:sp>
        <p:nvSpPr>
          <p:cNvPr id="47" name="Text Placeholder 344">
            <a:extLst>
              <a:ext uri="{FF2B5EF4-FFF2-40B4-BE49-F238E27FC236}">
                <a16:creationId xmlns:a16="http://schemas.microsoft.com/office/drawing/2014/main" id="{851F3C16-BF9C-46A5-B167-28DC315AE84C}"/>
              </a:ext>
            </a:extLst>
          </p:cNvPr>
          <p:cNvSpPr>
            <a:spLocks noGrp="1"/>
          </p:cNvSpPr>
          <p:nvPr>
            <p:ph type="body" sz="quarter" idx="21"/>
          </p:nvPr>
        </p:nvSpPr>
        <p:spPr/>
        <p:txBody>
          <a:bodyPr/>
          <a:lstStyle/>
          <a:p>
            <a:r>
              <a:rPr lang="en-GB"/>
              <a:t>4</a:t>
            </a:r>
          </a:p>
        </p:txBody>
      </p:sp>
      <p:sp>
        <p:nvSpPr>
          <p:cNvPr id="48" name="Text Placeholder 345">
            <a:extLst>
              <a:ext uri="{FF2B5EF4-FFF2-40B4-BE49-F238E27FC236}">
                <a16:creationId xmlns:a16="http://schemas.microsoft.com/office/drawing/2014/main" id="{FFA53F76-7913-4DED-AE74-9382954C109F}"/>
              </a:ext>
            </a:extLst>
          </p:cNvPr>
          <p:cNvSpPr>
            <a:spLocks noGrp="1"/>
          </p:cNvSpPr>
          <p:nvPr>
            <p:ph type="body" sz="quarter" idx="22"/>
          </p:nvPr>
        </p:nvSpPr>
        <p:spPr/>
        <p:txBody>
          <a:bodyPr/>
          <a:lstStyle/>
          <a:p>
            <a:r>
              <a:rPr lang="en-GB"/>
              <a:t>3</a:t>
            </a:r>
          </a:p>
        </p:txBody>
      </p:sp>
      <p:sp>
        <p:nvSpPr>
          <p:cNvPr id="49" name="Text Placeholder 346">
            <a:extLst>
              <a:ext uri="{FF2B5EF4-FFF2-40B4-BE49-F238E27FC236}">
                <a16:creationId xmlns:a16="http://schemas.microsoft.com/office/drawing/2014/main" id="{9C070EAD-8A27-4246-B79F-951D9328D6F1}"/>
              </a:ext>
            </a:extLst>
          </p:cNvPr>
          <p:cNvSpPr>
            <a:spLocks noGrp="1"/>
          </p:cNvSpPr>
          <p:nvPr>
            <p:ph type="body" sz="quarter" idx="23"/>
          </p:nvPr>
        </p:nvSpPr>
        <p:spPr>
          <a:solidFill>
            <a:schemeClr val="bg2"/>
          </a:solidFill>
        </p:spPr>
        <p:txBody>
          <a:bodyPr/>
          <a:lstStyle/>
          <a:p>
            <a:r>
              <a:rPr lang="en-GB" dirty="0"/>
              <a:t>1</a:t>
            </a:r>
          </a:p>
        </p:txBody>
      </p:sp>
      <p:sp>
        <p:nvSpPr>
          <p:cNvPr id="50" name="Text Placeholder 462">
            <a:extLst>
              <a:ext uri="{FF2B5EF4-FFF2-40B4-BE49-F238E27FC236}">
                <a16:creationId xmlns:a16="http://schemas.microsoft.com/office/drawing/2014/main" id="{81CD26EE-4F32-4EC2-A5FD-2172F12B7223}"/>
              </a:ext>
            </a:extLst>
          </p:cNvPr>
          <p:cNvSpPr>
            <a:spLocks noGrp="1"/>
          </p:cNvSpPr>
          <p:nvPr>
            <p:ph type="body" sz="quarter" idx="24"/>
          </p:nvPr>
        </p:nvSpPr>
        <p:spPr>
          <a:solidFill>
            <a:schemeClr val="accent1"/>
          </a:solidFill>
        </p:spPr>
        <p:txBody>
          <a:bodyPr/>
          <a:lstStyle/>
          <a:p>
            <a:r>
              <a:rPr lang="en-GB" dirty="0">
                <a:solidFill>
                  <a:schemeClr val="bg1"/>
                </a:solidFill>
              </a:rPr>
              <a:t>2</a:t>
            </a:r>
          </a:p>
        </p:txBody>
      </p:sp>
      <p:sp>
        <p:nvSpPr>
          <p:cNvPr id="2" name="CasellaDiTesto 1">
            <a:extLst>
              <a:ext uri="{FF2B5EF4-FFF2-40B4-BE49-F238E27FC236}">
                <a16:creationId xmlns:a16="http://schemas.microsoft.com/office/drawing/2014/main" id="{FBFC19BE-FA40-354F-9F1E-FCB3CAEDDC4B}"/>
              </a:ext>
            </a:extLst>
          </p:cNvPr>
          <p:cNvSpPr txBox="1"/>
          <p:nvPr/>
        </p:nvSpPr>
        <p:spPr>
          <a:xfrm>
            <a:off x="3364706" y="1593056"/>
            <a:ext cx="0" cy="0"/>
          </a:xfrm>
          <a:prstGeom prst="rect">
            <a:avLst/>
          </a:prstGeom>
        </p:spPr>
        <p:txBody>
          <a:bodyPr vert="horz" wrap="none" lIns="0" tIns="0" rIns="0" bIns="0" rtlCol="0">
            <a:noAutofit/>
          </a:bodyPr>
          <a:lstStyle/>
          <a:p>
            <a:pPr marL="171450" indent="-171450" algn="l">
              <a:lnSpc>
                <a:spcPct val="90000"/>
              </a:lnSpc>
              <a:spcBef>
                <a:spcPts val="600"/>
              </a:spcBef>
              <a:buClr>
                <a:schemeClr val="bg2"/>
              </a:buClr>
              <a:buSzPct val="100000"/>
              <a:buFont typeface="Arial" panose="020B0604020202020204" pitchFamily="34" charset="0"/>
              <a:buChar char="●"/>
            </a:pPr>
            <a:endParaRPr lang="it-IT" sz="1400" dirty="0">
              <a:solidFill>
                <a:schemeClr val="tx1"/>
              </a:solidFill>
            </a:endParaRPr>
          </a:p>
        </p:txBody>
      </p:sp>
      <p:sp>
        <p:nvSpPr>
          <p:cNvPr id="5" name="CasellaDiTesto 4">
            <a:extLst>
              <a:ext uri="{FF2B5EF4-FFF2-40B4-BE49-F238E27FC236}">
                <a16:creationId xmlns:a16="http://schemas.microsoft.com/office/drawing/2014/main" id="{9AD48C62-E5FA-AB47-A6C2-80D957ABDB86}"/>
              </a:ext>
            </a:extLst>
          </p:cNvPr>
          <p:cNvSpPr txBox="1"/>
          <p:nvPr/>
        </p:nvSpPr>
        <p:spPr>
          <a:xfrm>
            <a:off x="914400" y="3529013"/>
            <a:ext cx="0" cy="0"/>
          </a:xfrm>
          <a:prstGeom prst="rect">
            <a:avLst/>
          </a:prstGeom>
        </p:spPr>
        <p:txBody>
          <a:bodyPr vert="horz" wrap="none" lIns="0" tIns="0" rIns="0" bIns="0" rtlCol="0">
            <a:noAutofit/>
          </a:bodyPr>
          <a:lstStyle/>
          <a:p>
            <a:pPr marL="171450" indent="-171450" algn="l">
              <a:lnSpc>
                <a:spcPct val="90000"/>
              </a:lnSpc>
              <a:spcBef>
                <a:spcPts val="600"/>
              </a:spcBef>
              <a:buClr>
                <a:schemeClr val="bg2"/>
              </a:buClr>
              <a:buSzPct val="100000"/>
              <a:buFont typeface="Arial" panose="020B0604020202020204" pitchFamily="34" charset="0"/>
              <a:buChar char="●"/>
            </a:pPr>
            <a:endParaRPr lang="it-IT" sz="1400" dirty="0">
              <a:solidFill>
                <a:schemeClr val="tx1"/>
              </a:solidFill>
            </a:endParaRPr>
          </a:p>
        </p:txBody>
      </p:sp>
      <p:sp>
        <p:nvSpPr>
          <p:cNvPr id="7" name="CasellaDiTesto 6">
            <a:extLst>
              <a:ext uri="{FF2B5EF4-FFF2-40B4-BE49-F238E27FC236}">
                <a16:creationId xmlns:a16="http://schemas.microsoft.com/office/drawing/2014/main" id="{AC0B37BF-05BB-1D49-B088-6AEE91E64574}"/>
              </a:ext>
            </a:extLst>
          </p:cNvPr>
          <p:cNvSpPr txBox="1"/>
          <p:nvPr/>
        </p:nvSpPr>
        <p:spPr>
          <a:xfrm>
            <a:off x="1321594" y="1035844"/>
            <a:ext cx="0" cy="0"/>
          </a:xfrm>
          <a:prstGeom prst="rect">
            <a:avLst/>
          </a:prstGeom>
        </p:spPr>
        <p:txBody>
          <a:bodyPr vert="horz" wrap="none" lIns="0" tIns="0" rIns="0" bIns="0" rtlCol="0">
            <a:noAutofit/>
          </a:bodyPr>
          <a:lstStyle/>
          <a:p>
            <a:pPr marL="171450" indent="-171450" algn="l">
              <a:lnSpc>
                <a:spcPct val="90000"/>
              </a:lnSpc>
              <a:spcBef>
                <a:spcPts val="600"/>
              </a:spcBef>
              <a:buClr>
                <a:schemeClr val="bg2"/>
              </a:buClr>
              <a:buSzPct val="100000"/>
              <a:buFont typeface="Arial" panose="020B0604020202020204" pitchFamily="34" charset="0"/>
              <a:buChar char="●"/>
            </a:pPr>
            <a:endParaRPr lang="it-IT" sz="1400" dirty="0">
              <a:solidFill>
                <a:schemeClr val="tx1"/>
              </a:solidFill>
            </a:endParaRPr>
          </a:p>
        </p:txBody>
      </p:sp>
      <p:sp>
        <p:nvSpPr>
          <p:cNvPr id="18" name="CasellaDiTesto 17">
            <a:extLst>
              <a:ext uri="{FF2B5EF4-FFF2-40B4-BE49-F238E27FC236}">
                <a16:creationId xmlns:a16="http://schemas.microsoft.com/office/drawing/2014/main" id="{6278F5BC-4271-AA4F-9482-5F833B9041FC}"/>
              </a:ext>
            </a:extLst>
          </p:cNvPr>
          <p:cNvSpPr txBox="1"/>
          <p:nvPr/>
        </p:nvSpPr>
        <p:spPr>
          <a:xfrm>
            <a:off x="252000" y="1188784"/>
            <a:ext cx="8399484" cy="3344628"/>
          </a:xfrm>
          <a:prstGeom prst="rect">
            <a:avLst/>
          </a:prstGeom>
        </p:spPr>
        <p:txBody>
          <a:bodyPr vert="horz" wrap="square" lIns="0" tIns="0" rIns="0" bIns="0" rtlCol="0">
            <a:noAutofit/>
          </a:bodyPr>
          <a:lstStyle/>
          <a:p>
            <a:pPr>
              <a:lnSpc>
                <a:spcPct val="90000"/>
              </a:lnSpc>
              <a:spcBef>
                <a:spcPts val="600"/>
              </a:spcBef>
              <a:buClr>
                <a:schemeClr val="bg2"/>
              </a:buClr>
              <a:buSzPct val="100000"/>
            </a:pPr>
            <a:r>
              <a:rPr lang="it-IT" sz="1400" dirty="0">
                <a:solidFill>
                  <a:srgbClr val="000000"/>
                </a:solidFill>
                <a:ea typeface="MS PGothic" pitchFamily="34" charset="-128"/>
              </a:rPr>
              <a:t>In senso contrario si è successivamente espressa l’Agenzia delle Entrate nella consulenza giuridica n. 956-22/2020, confermando perfettamente l’interpretazione di </a:t>
            </a:r>
            <a:r>
              <a:rPr lang="it-IT" sz="1400" dirty="0" err="1">
                <a:solidFill>
                  <a:srgbClr val="000000"/>
                </a:solidFill>
                <a:ea typeface="MS PGothic" pitchFamily="34" charset="-128"/>
              </a:rPr>
              <a:t>Assoholding</a:t>
            </a:r>
            <a:r>
              <a:rPr lang="it-IT" sz="1400" dirty="0">
                <a:solidFill>
                  <a:srgbClr val="000000"/>
                </a:solidFill>
                <a:ea typeface="MS PGothic" pitchFamily="34" charset="-128"/>
              </a:rPr>
              <a:t> ampiamente esposta nella propri circolare n. 2 del 2019, superando definitivamente la posizione della DRE Piemonte, questo perché è stato messo in evidenza come:</a:t>
            </a:r>
          </a:p>
          <a:p>
            <a:pPr>
              <a:lnSpc>
                <a:spcPct val="90000"/>
              </a:lnSpc>
              <a:spcBef>
                <a:spcPts val="600"/>
              </a:spcBef>
              <a:buClr>
                <a:schemeClr val="bg2"/>
              </a:buClr>
              <a:buSzPct val="100000"/>
            </a:pPr>
            <a:endParaRPr lang="it-IT" sz="1400" b="1" dirty="0">
              <a:solidFill>
                <a:srgbClr val="000000"/>
              </a:solidFill>
              <a:ea typeface="MS PGothic" pitchFamily="34" charset="-128"/>
            </a:endParaRPr>
          </a:p>
          <a:p>
            <a:pPr>
              <a:lnSpc>
                <a:spcPct val="90000"/>
              </a:lnSpc>
              <a:spcBef>
                <a:spcPts val="600"/>
              </a:spcBef>
              <a:buClr>
                <a:schemeClr val="bg2"/>
              </a:buClr>
              <a:buSzPct val="100000"/>
            </a:pPr>
            <a:r>
              <a:rPr lang="it-IT" sz="1400" b="1" dirty="0">
                <a:solidFill>
                  <a:srgbClr val="000000"/>
                </a:solidFill>
                <a:ea typeface="MS PGothic" pitchFamily="34" charset="-128"/>
              </a:rPr>
              <a:t>- l’art. 162 de TUIR è applicabile a tutti i soggetti d’imposta e non solo alle società commerciali;</a:t>
            </a:r>
          </a:p>
          <a:p>
            <a:pPr>
              <a:lnSpc>
                <a:spcPct val="90000"/>
              </a:lnSpc>
              <a:spcBef>
                <a:spcPts val="600"/>
              </a:spcBef>
              <a:buClr>
                <a:schemeClr val="bg2"/>
              </a:buClr>
              <a:buSzPct val="100000"/>
            </a:pPr>
            <a:endParaRPr lang="it-IT" sz="1400" dirty="0">
              <a:solidFill>
                <a:srgbClr val="000000"/>
              </a:solidFill>
              <a:ea typeface="MS PGothic" pitchFamily="34" charset="-128"/>
            </a:endParaRPr>
          </a:p>
          <a:p>
            <a:pPr>
              <a:lnSpc>
                <a:spcPct val="90000"/>
              </a:lnSpc>
              <a:spcBef>
                <a:spcPts val="600"/>
              </a:spcBef>
              <a:buClr>
                <a:schemeClr val="bg2"/>
              </a:buClr>
              <a:buSzPct val="100000"/>
            </a:pPr>
            <a:r>
              <a:rPr lang="it-IT" sz="1400" dirty="0">
                <a:solidFill>
                  <a:srgbClr val="000000"/>
                </a:solidFill>
                <a:ea typeface="MS PGothic" pitchFamily="34" charset="-128"/>
              </a:rPr>
              <a:t>- L’assenza di un bilancio ai fini della valutazione dell’attività di holding non è considerato rilevante, potendo le società semplici acquisire le informazioni utili dal rendiconto annuale.</a:t>
            </a:r>
          </a:p>
          <a:p>
            <a:pPr>
              <a:lnSpc>
                <a:spcPct val="90000"/>
              </a:lnSpc>
              <a:spcBef>
                <a:spcPts val="600"/>
              </a:spcBef>
              <a:buClr>
                <a:schemeClr val="bg2"/>
              </a:buClr>
              <a:buSzPct val="100000"/>
            </a:pPr>
            <a:endParaRPr lang="it-IT" sz="1400" dirty="0">
              <a:solidFill>
                <a:srgbClr val="000000"/>
              </a:solidFill>
              <a:ea typeface="MS PGothic" pitchFamily="34" charset="-128"/>
            </a:endParaRPr>
          </a:p>
          <a:p>
            <a:pPr>
              <a:lnSpc>
                <a:spcPct val="90000"/>
              </a:lnSpc>
              <a:spcBef>
                <a:spcPts val="600"/>
              </a:spcBef>
              <a:buClr>
                <a:schemeClr val="bg2"/>
              </a:buClr>
              <a:buSzPct val="100000"/>
            </a:pPr>
            <a:r>
              <a:rPr lang="it-IT" sz="1400" dirty="0">
                <a:solidFill>
                  <a:srgbClr val="000000"/>
                </a:solidFill>
                <a:ea typeface="MS PGothic" pitchFamily="34" charset="-128"/>
              </a:rPr>
              <a:t>Soggetti obbligati alle comunicazioni sono pertanto:</a:t>
            </a:r>
          </a:p>
          <a:p>
            <a:pPr>
              <a:lnSpc>
                <a:spcPct val="90000"/>
              </a:lnSpc>
              <a:spcBef>
                <a:spcPts val="600"/>
              </a:spcBef>
              <a:buClr>
                <a:schemeClr val="bg2"/>
              </a:buClr>
              <a:buSzPct val="100000"/>
            </a:pPr>
            <a:endParaRPr lang="it-IT" sz="1400" dirty="0">
              <a:solidFill>
                <a:srgbClr val="000000"/>
              </a:solidFill>
              <a:ea typeface="MS PGothic" pitchFamily="34" charset="-128"/>
            </a:endParaRPr>
          </a:p>
          <a:p>
            <a:pPr marL="228600" indent="-228600">
              <a:lnSpc>
                <a:spcPct val="90000"/>
              </a:lnSpc>
              <a:spcBef>
                <a:spcPts val="600"/>
              </a:spcBef>
              <a:buClr>
                <a:schemeClr val="bg2"/>
              </a:buClr>
              <a:buSzPct val="100000"/>
              <a:buFont typeface="+mj-lt"/>
              <a:buAutoNum type="arabicPeriod"/>
            </a:pPr>
            <a:r>
              <a:rPr lang="it-IT" sz="1400" b="1" dirty="0">
                <a:solidFill>
                  <a:srgbClr val="000000"/>
                </a:solidFill>
                <a:ea typeface="MS PGothic" pitchFamily="34" charset="-128"/>
              </a:rPr>
              <a:t>Le società di capitali </a:t>
            </a:r>
            <a:r>
              <a:rPr lang="it-IT" sz="1400" dirty="0">
                <a:solidFill>
                  <a:srgbClr val="000000"/>
                </a:solidFill>
                <a:ea typeface="MS PGothic" pitchFamily="34" charset="-128"/>
              </a:rPr>
              <a:t>(sulla base delle risultanze del bilancio o del rendiconto approvato da trascrivere sul libro degli inventari);</a:t>
            </a:r>
          </a:p>
          <a:p>
            <a:pPr marL="228600" indent="-228600">
              <a:lnSpc>
                <a:spcPct val="90000"/>
              </a:lnSpc>
              <a:spcBef>
                <a:spcPts val="600"/>
              </a:spcBef>
              <a:buClr>
                <a:schemeClr val="bg2"/>
              </a:buClr>
              <a:buSzPct val="100000"/>
              <a:buFont typeface="+mj-lt"/>
              <a:buAutoNum type="arabicPeriod"/>
            </a:pPr>
            <a:r>
              <a:rPr lang="it-IT" sz="1400" b="1" dirty="0">
                <a:solidFill>
                  <a:srgbClr val="000000"/>
                </a:solidFill>
                <a:ea typeface="MS PGothic" pitchFamily="34" charset="-128"/>
              </a:rPr>
              <a:t>Le società semplici </a:t>
            </a:r>
            <a:r>
              <a:rPr lang="it-IT" sz="1400" dirty="0">
                <a:solidFill>
                  <a:srgbClr val="000000"/>
                </a:solidFill>
                <a:ea typeface="MS PGothic" pitchFamily="34" charset="-128"/>
              </a:rPr>
              <a:t>(sulla base delle risultanze documentali disponibili alla chiusura dell’esercizio).</a:t>
            </a:r>
          </a:p>
        </p:txBody>
      </p:sp>
    </p:spTree>
    <p:extLst>
      <p:ext uri="{BB962C8B-B14F-4D97-AF65-F5344CB8AC3E}">
        <p14:creationId xmlns:p14="http://schemas.microsoft.com/office/powerpoint/2010/main" val="119285726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 Placeholder 16">
            <a:extLst>
              <a:ext uri="{FF2B5EF4-FFF2-40B4-BE49-F238E27FC236}">
                <a16:creationId xmlns:a16="http://schemas.microsoft.com/office/drawing/2014/main" id="{3A6B7CAA-CB0D-4587-BC92-78D009536D3E}"/>
              </a:ext>
            </a:extLst>
          </p:cNvPr>
          <p:cNvSpPr>
            <a:spLocks noGrp="1"/>
          </p:cNvSpPr>
          <p:nvPr>
            <p:ph type="body" sz="quarter" idx="14"/>
          </p:nvPr>
        </p:nvSpPr>
        <p:spPr/>
        <p:txBody>
          <a:bodyPr/>
          <a:lstStyle/>
          <a:p>
            <a:r>
              <a:rPr lang="en-GB" dirty="0"/>
              <a:t>UniCredit S.p.A. – Internal</a:t>
            </a:r>
          </a:p>
        </p:txBody>
      </p:sp>
      <p:sp>
        <p:nvSpPr>
          <p:cNvPr id="6" name="Titolo 4">
            <a:extLst>
              <a:ext uri="{FF2B5EF4-FFF2-40B4-BE49-F238E27FC236}">
                <a16:creationId xmlns:a16="http://schemas.microsoft.com/office/drawing/2014/main" id="{DE56D17F-C62D-1D42-A51C-E848BC264D5D}"/>
              </a:ext>
            </a:extLst>
          </p:cNvPr>
          <p:cNvSpPr>
            <a:spLocks noGrp="1"/>
          </p:cNvSpPr>
          <p:nvPr>
            <p:ph type="title"/>
          </p:nvPr>
        </p:nvSpPr>
        <p:spPr>
          <a:xfrm>
            <a:off x="252000" y="276571"/>
            <a:ext cx="9477788" cy="303453"/>
          </a:xfrm>
        </p:spPr>
        <p:txBody>
          <a:bodyPr/>
          <a:lstStyle/>
          <a:p>
            <a:r>
              <a:rPr lang="it-IT" b="0" dirty="0">
                <a:latin typeface="UniCredit" panose="02000506040000020004" pitchFamily="2" charset="0"/>
              </a:rPr>
              <a:t>I SOGGETTI OBBLIGATI</a:t>
            </a:r>
          </a:p>
        </p:txBody>
      </p:sp>
      <p:sp>
        <p:nvSpPr>
          <p:cNvPr id="46" name="Text Placeholder 343">
            <a:extLst>
              <a:ext uri="{FF2B5EF4-FFF2-40B4-BE49-F238E27FC236}">
                <a16:creationId xmlns:a16="http://schemas.microsoft.com/office/drawing/2014/main" id="{E3640FF5-5D81-4447-8C22-D93F782DD9F6}"/>
              </a:ext>
            </a:extLst>
          </p:cNvPr>
          <p:cNvSpPr>
            <a:spLocks noGrp="1"/>
          </p:cNvSpPr>
          <p:nvPr>
            <p:ph type="body" sz="quarter" idx="20"/>
          </p:nvPr>
        </p:nvSpPr>
        <p:spPr/>
        <p:txBody>
          <a:bodyPr/>
          <a:lstStyle/>
          <a:p>
            <a:r>
              <a:rPr lang="en-GB"/>
              <a:t>5</a:t>
            </a:r>
          </a:p>
        </p:txBody>
      </p:sp>
      <p:sp>
        <p:nvSpPr>
          <p:cNvPr id="47" name="Text Placeholder 344">
            <a:extLst>
              <a:ext uri="{FF2B5EF4-FFF2-40B4-BE49-F238E27FC236}">
                <a16:creationId xmlns:a16="http://schemas.microsoft.com/office/drawing/2014/main" id="{851F3C16-BF9C-46A5-B167-28DC315AE84C}"/>
              </a:ext>
            </a:extLst>
          </p:cNvPr>
          <p:cNvSpPr>
            <a:spLocks noGrp="1"/>
          </p:cNvSpPr>
          <p:nvPr>
            <p:ph type="body" sz="quarter" idx="21"/>
          </p:nvPr>
        </p:nvSpPr>
        <p:spPr/>
        <p:txBody>
          <a:bodyPr/>
          <a:lstStyle/>
          <a:p>
            <a:r>
              <a:rPr lang="en-GB"/>
              <a:t>4</a:t>
            </a:r>
          </a:p>
        </p:txBody>
      </p:sp>
      <p:sp>
        <p:nvSpPr>
          <p:cNvPr id="48" name="Text Placeholder 345">
            <a:extLst>
              <a:ext uri="{FF2B5EF4-FFF2-40B4-BE49-F238E27FC236}">
                <a16:creationId xmlns:a16="http://schemas.microsoft.com/office/drawing/2014/main" id="{FFA53F76-7913-4DED-AE74-9382954C109F}"/>
              </a:ext>
            </a:extLst>
          </p:cNvPr>
          <p:cNvSpPr>
            <a:spLocks noGrp="1"/>
          </p:cNvSpPr>
          <p:nvPr>
            <p:ph type="body" sz="quarter" idx="22"/>
          </p:nvPr>
        </p:nvSpPr>
        <p:spPr/>
        <p:txBody>
          <a:bodyPr/>
          <a:lstStyle/>
          <a:p>
            <a:r>
              <a:rPr lang="en-GB"/>
              <a:t>3</a:t>
            </a:r>
          </a:p>
        </p:txBody>
      </p:sp>
      <p:sp>
        <p:nvSpPr>
          <p:cNvPr id="49" name="Text Placeholder 346">
            <a:extLst>
              <a:ext uri="{FF2B5EF4-FFF2-40B4-BE49-F238E27FC236}">
                <a16:creationId xmlns:a16="http://schemas.microsoft.com/office/drawing/2014/main" id="{9C070EAD-8A27-4246-B79F-951D9328D6F1}"/>
              </a:ext>
            </a:extLst>
          </p:cNvPr>
          <p:cNvSpPr>
            <a:spLocks noGrp="1"/>
          </p:cNvSpPr>
          <p:nvPr>
            <p:ph type="body" sz="quarter" idx="23"/>
          </p:nvPr>
        </p:nvSpPr>
        <p:spPr>
          <a:solidFill>
            <a:schemeClr val="bg2"/>
          </a:solidFill>
        </p:spPr>
        <p:txBody>
          <a:bodyPr/>
          <a:lstStyle/>
          <a:p>
            <a:r>
              <a:rPr lang="en-GB" dirty="0"/>
              <a:t>1</a:t>
            </a:r>
          </a:p>
        </p:txBody>
      </p:sp>
      <p:sp>
        <p:nvSpPr>
          <p:cNvPr id="50" name="Text Placeholder 462">
            <a:extLst>
              <a:ext uri="{FF2B5EF4-FFF2-40B4-BE49-F238E27FC236}">
                <a16:creationId xmlns:a16="http://schemas.microsoft.com/office/drawing/2014/main" id="{81CD26EE-4F32-4EC2-A5FD-2172F12B7223}"/>
              </a:ext>
            </a:extLst>
          </p:cNvPr>
          <p:cNvSpPr>
            <a:spLocks noGrp="1"/>
          </p:cNvSpPr>
          <p:nvPr>
            <p:ph type="body" sz="quarter" idx="24"/>
          </p:nvPr>
        </p:nvSpPr>
        <p:spPr>
          <a:solidFill>
            <a:schemeClr val="accent1"/>
          </a:solidFill>
        </p:spPr>
        <p:txBody>
          <a:bodyPr/>
          <a:lstStyle/>
          <a:p>
            <a:r>
              <a:rPr lang="en-GB" dirty="0">
                <a:solidFill>
                  <a:schemeClr val="bg1"/>
                </a:solidFill>
              </a:rPr>
              <a:t>2</a:t>
            </a:r>
          </a:p>
        </p:txBody>
      </p:sp>
      <p:sp>
        <p:nvSpPr>
          <p:cNvPr id="2" name="CasellaDiTesto 1">
            <a:extLst>
              <a:ext uri="{FF2B5EF4-FFF2-40B4-BE49-F238E27FC236}">
                <a16:creationId xmlns:a16="http://schemas.microsoft.com/office/drawing/2014/main" id="{FBFC19BE-FA40-354F-9F1E-FCB3CAEDDC4B}"/>
              </a:ext>
            </a:extLst>
          </p:cNvPr>
          <p:cNvSpPr txBox="1"/>
          <p:nvPr/>
        </p:nvSpPr>
        <p:spPr>
          <a:xfrm>
            <a:off x="3364706" y="1593056"/>
            <a:ext cx="0" cy="0"/>
          </a:xfrm>
          <a:prstGeom prst="rect">
            <a:avLst/>
          </a:prstGeom>
        </p:spPr>
        <p:txBody>
          <a:bodyPr vert="horz" wrap="none" lIns="0" tIns="0" rIns="0" bIns="0" rtlCol="0">
            <a:noAutofit/>
          </a:bodyPr>
          <a:lstStyle/>
          <a:p>
            <a:pPr marL="171450" indent="-171450" algn="l">
              <a:lnSpc>
                <a:spcPct val="90000"/>
              </a:lnSpc>
              <a:spcBef>
                <a:spcPts val="600"/>
              </a:spcBef>
              <a:buClr>
                <a:schemeClr val="bg2"/>
              </a:buClr>
              <a:buSzPct val="100000"/>
              <a:buFont typeface="Arial" panose="020B0604020202020204" pitchFamily="34" charset="0"/>
              <a:buChar char="●"/>
            </a:pPr>
            <a:endParaRPr lang="it-IT" sz="1400" dirty="0">
              <a:solidFill>
                <a:schemeClr val="tx1"/>
              </a:solidFill>
            </a:endParaRPr>
          </a:p>
        </p:txBody>
      </p:sp>
      <p:sp>
        <p:nvSpPr>
          <p:cNvPr id="5" name="CasellaDiTesto 4">
            <a:extLst>
              <a:ext uri="{FF2B5EF4-FFF2-40B4-BE49-F238E27FC236}">
                <a16:creationId xmlns:a16="http://schemas.microsoft.com/office/drawing/2014/main" id="{9AD48C62-E5FA-AB47-A6C2-80D957ABDB86}"/>
              </a:ext>
            </a:extLst>
          </p:cNvPr>
          <p:cNvSpPr txBox="1"/>
          <p:nvPr/>
        </p:nvSpPr>
        <p:spPr>
          <a:xfrm>
            <a:off x="914400" y="3529013"/>
            <a:ext cx="0" cy="0"/>
          </a:xfrm>
          <a:prstGeom prst="rect">
            <a:avLst/>
          </a:prstGeom>
        </p:spPr>
        <p:txBody>
          <a:bodyPr vert="horz" wrap="none" lIns="0" tIns="0" rIns="0" bIns="0" rtlCol="0">
            <a:noAutofit/>
          </a:bodyPr>
          <a:lstStyle/>
          <a:p>
            <a:pPr marL="171450" indent="-171450" algn="l">
              <a:lnSpc>
                <a:spcPct val="90000"/>
              </a:lnSpc>
              <a:spcBef>
                <a:spcPts val="600"/>
              </a:spcBef>
              <a:buClr>
                <a:schemeClr val="bg2"/>
              </a:buClr>
              <a:buSzPct val="100000"/>
              <a:buFont typeface="Arial" panose="020B0604020202020204" pitchFamily="34" charset="0"/>
              <a:buChar char="●"/>
            </a:pPr>
            <a:endParaRPr lang="it-IT" sz="1400" dirty="0">
              <a:solidFill>
                <a:schemeClr val="tx1"/>
              </a:solidFill>
            </a:endParaRPr>
          </a:p>
        </p:txBody>
      </p:sp>
      <p:sp>
        <p:nvSpPr>
          <p:cNvPr id="7" name="CasellaDiTesto 6">
            <a:extLst>
              <a:ext uri="{FF2B5EF4-FFF2-40B4-BE49-F238E27FC236}">
                <a16:creationId xmlns:a16="http://schemas.microsoft.com/office/drawing/2014/main" id="{AC0B37BF-05BB-1D49-B088-6AEE91E64574}"/>
              </a:ext>
            </a:extLst>
          </p:cNvPr>
          <p:cNvSpPr txBox="1"/>
          <p:nvPr/>
        </p:nvSpPr>
        <p:spPr>
          <a:xfrm>
            <a:off x="1321594" y="1035844"/>
            <a:ext cx="0" cy="0"/>
          </a:xfrm>
          <a:prstGeom prst="rect">
            <a:avLst/>
          </a:prstGeom>
        </p:spPr>
        <p:txBody>
          <a:bodyPr vert="horz" wrap="none" lIns="0" tIns="0" rIns="0" bIns="0" rtlCol="0">
            <a:noAutofit/>
          </a:bodyPr>
          <a:lstStyle/>
          <a:p>
            <a:pPr marL="171450" indent="-171450" algn="l">
              <a:lnSpc>
                <a:spcPct val="90000"/>
              </a:lnSpc>
              <a:spcBef>
                <a:spcPts val="600"/>
              </a:spcBef>
              <a:buClr>
                <a:schemeClr val="bg2"/>
              </a:buClr>
              <a:buSzPct val="100000"/>
              <a:buFont typeface="Arial" panose="020B0604020202020204" pitchFamily="34" charset="0"/>
              <a:buChar char="●"/>
            </a:pPr>
            <a:endParaRPr lang="it-IT" sz="1400" dirty="0">
              <a:solidFill>
                <a:schemeClr val="tx1"/>
              </a:solidFill>
            </a:endParaRPr>
          </a:p>
        </p:txBody>
      </p:sp>
      <p:sp>
        <p:nvSpPr>
          <p:cNvPr id="18" name="CasellaDiTesto 17">
            <a:extLst>
              <a:ext uri="{FF2B5EF4-FFF2-40B4-BE49-F238E27FC236}">
                <a16:creationId xmlns:a16="http://schemas.microsoft.com/office/drawing/2014/main" id="{6278F5BC-4271-AA4F-9482-5F833B9041FC}"/>
              </a:ext>
            </a:extLst>
          </p:cNvPr>
          <p:cNvSpPr txBox="1"/>
          <p:nvPr/>
        </p:nvSpPr>
        <p:spPr>
          <a:xfrm>
            <a:off x="174567" y="972589"/>
            <a:ext cx="8828117" cy="3894339"/>
          </a:xfrm>
          <a:prstGeom prst="rect">
            <a:avLst/>
          </a:prstGeom>
        </p:spPr>
        <p:txBody>
          <a:bodyPr vert="horz" wrap="square" lIns="0" tIns="0" rIns="0" bIns="0" rtlCol="0">
            <a:noAutofit/>
          </a:bodyPr>
          <a:lstStyle/>
          <a:p>
            <a:pPr>
              <a:lnSpc>
                <a:spcPct val="90000"/>
              </a:lnSpc>
              <a:spcBef>
                <a:spcPts val="600"/>
              </a:spcBef>
              <a:buClr>
                <a:schemeClr val="bg2"/>
              </a:buClr>
              <a:buSzPct val="100000"/>
            </a:pPr>
            <a:r>
              <a:rPr lang="it-IT" sz="1400" dirty="0">
                <a:solidFill>
                  <a:srgbClr val="000000"/>
                </a:solidFill>
                <a:ea typeface="MS PGothic" pitchFamily="34" charset="-128"/>
              </a:rPr>
              <a:t>Le holding sono tenute a comunicare all’Anagrafe Tributaria:</a:t>
            </a:r>
          </a:p>
          <a:p>
            <a:pPr>
              <a:lnSpc>
                <a:spcPct val="90000"/>
              </a:lnSpc>
              <a:spcBef>
                <a:spcPts val="600"/>
              </a:spcBef>
              <a:buClr>
                <a:schemeClr val="bg2"/>
              </a:buClr>
              <a:buSzPct val="100000"/>
            </a:pPr>
            <a:endParaRPr lang="it-IT" sz="1400" dirty="0">
              <a:solidFill>
                <a:srgbClr val="000000"/>
              </a:solidFill>
              <a:ea typeface="MS PGothic" pitchFamily="34" charset="-128"/>
            </a:endParaRPr>
          </a:p>
          <a:p>
            <a:pPr marL="171450" indent="-171450">
              <a:lnSpc>
                <a:spcPct val="90000"/>
              </a:lnSpc>
              <a:spcBef>
                <a:spcPts val="600"/>
              </a:spcBef>
              <a:buClr>
                <a:schemeClr val="bg2"/>
              </a:buClr>
              <a:buSzPct val="100000"/>
              <a:buFont typeface="Arial" panose="020B0604020202020204" pitchFamily="34" charset="0"/>
              <a:buChar char="•"/>
            </a:pPr>
            <a:r>
              <a:rPr lang="it-IT" sz="1400" b="1" dirty="0">
                <a:solidFill>
                  <a:srgbClr val="000000"/>
                </a:solidFill>
                <a:ea typeface="MS PGothic" pitchFamily="34" charset="-128"/>
              </a:rPr>
              <a:t>I rapporti continuativi intrattenuti con i titolari </a:t>
            </a:r>
            <a:r>
              <a:rPr lang="it-IT" sz="1400" dirty="0">
                <a:solidFill>
                  <a:srgbClr val="000000"/>
                </a:solidFill>
                <a:ea typeface="MS PGothic" pitchFamily="34" charset="-128"/>
              </a:rPr>
              <a:t>(direttamente intestati ai contribuenti o sui quali gli stessi hanno facoltà di disposizione, in virtù di rapporti di rappresentanza, delega, mandato o garanzia);</a:t>
            </a:r>
          </a:p>
          <a:p>
            <a:pPr marL="171450" indent="-171450">
              <a:lnSpc>
                <a:spcPct val="90000"/>
              </a:lnSpc>
              <a:spcBef>
                <a:spcPts val="600"/>
              </a:spcBef>
              <a:buClr>
                <a:schemeClr val="bg2"/>
              </a:buClr>
              <a:buSzPct val="100000"/>
              <a:buFont typeface="Arial" panose="020B0604020202020204" pitchFamily="34" charset="0"/>
              <a:buChar char="•"/>
            </a:pPr>
            <a:r>
              <a:rPr lang="it-IT" sz="1400" dirty="0">
                <a:solidFill>
                  <a:srgbClr val="000000"/>
                </a:solidFill>
                <a:ea typeface="MS PGothic" pitchFamily="34" charset="-128"/>
              </a:rPr>
              <a:t>Le operazioni di natura finanziaria poste in essere al di fuori di un rapporto continuativo (c.d. </a:t>
            </a:r>
            <a:r>
              <a:rPr lang="it-IT" sz="1400" b="1" dirty="0">
                <a:solidFill>
                  <a:srgbClr val="000000"/>
                </a:solidFill>
                <a:ea typeface="MS PGothic" pitchFamily="34" charset="-128"/>
              </a:rPr>
              <a:t>«operazioni extra conto»</a:t>
            </a:r>
            <a:r>
              <a:rPr lang="it-IT" sz="1400" dirty="0">
                <a:solidFill>
                  <a:srgbClr val="000000"/>
                </a:solidFill>
                <a:ea typeface="MS PGothic" pitchFamily="34" charset="-128"/>
              </a:rPr>
              <a:t>);</a:t>
            </a:r>
          </a:p>
          <a:p>
            <a:pPr marL="171450" indent="-171450">
              <a:lnSpc>
                <a:spcPct val="90000"/>
              </a:lnSpc>
              <a:spcBef>
                <a:spcPts val="600"/>
              </a:spcBef>
              <a:buClr>
                <a:schemeClr val="bg2"/>
              </a:buClr>
              <a:buSzPct val="100000"/>
              <a:buFont typeface="Arial" panose="020B0604020202020204" pitchFamily="34" charset="0"/>
              <a:buChar char="•"/>
            </a:pPr>
            <a:r>
              <a:rPr lang="it-IT" sz="1400" b="1" dirty="0">
                <a:solidFill>
                  <a:srgbClr val="000000"/>
                </a:solidFill>
                <a:ea typeface="MS PGothic" pitchFamily="34" charset="-128"/>
              </a:rPr>
              <a:t>I rapporti di qualsiasi genere, diversi da quelli intrattenuti con i titolari dei rapporti continuativi e delle operazioni extra conto</a:t>
            </a:r>
            <a:r>
              <a:rPr lang="it-IT" sz="1400" dirty="0">
                <a:solidFill>
                  <a:srgbClr val="000000"/>
                </a:solidFill>
                <a:ea typeface="MS PGothic" pitchFamily="34" charset="-128"/>
              </a:rPr>
              <a:t>.</a:t>
            </a:r>
          </a:p>
          <a:p>
            <a:pPr>
              <a:lnSpc>
                <a:spcPct val="90000"/>
              </a:lnSpc>
              <a:spcBef>
                <a:spcPts val="600"/>
              </a:spcBef>
              <a:buClr>
                <a:schemeClr val="bg2"/>
              </a:buClr>
              <a:buSzPct val="100000"/>
            </a:pPr>
            <a:endParaRPr lang="it-IT" sz="1400" dirty="0">
              <a:solidFill>
                <a:srgbClr val="000000"/>
              </a:solidFill>
              <a:ea typeface="MS PGothic" pitchFamily="34" charset="-128"/>
            </a:endParaRPr>
          </a:p>
          <a:p>
            <a:pPr>
              <a:lnSpc>
                <a:spcPct val="90000"/>
              </a:lnSpc>
              <a:spcBef>
                <a:spcPts val="600"/>
              </a:spcBef>
              <a:buClr>
                <a:schemeClr val="bg2"/>
              </a:buClr>
              <a:buSzPct val="100000"/>
            </a:pPr>
            <a:r>
              <a:rPr lang="it-IT" sz="1400" dirty="0">
                <a:solidFill>
                  <a:srgbClr val="000000"/>
                </a:solidFill>
                <a:ea typeface="MS PGothic" pitchFamily="34" charset="-128"/>
              </a:rPr>
              <a:t>A livello operativo quindi i principali rapporti da comunicare sono: </a:t>
            </a:r>
          </a:p>
          <a:p>
            <a:pPr>
              <a:lnSpc>
                <a:spcPct val="90000"/>
              </a:lnSpc>
              <a:spcBef>
                <a:spcPts val="600"/>
              </a:spcBef>
              <a:buClr>
                <a:schemeClr val="bg2"/>
              </a:buClr>
              <a:buSzPct val="100000"/>
            </a:pPr>
            <a:endParaRPr lang="it-IT" sz="1400" dirty="0">
              <a:solidFill>
                <a:srgbClr val="000000"/>
              </a:solidFill>
              <a:ea typeface="MS PGothic" pitchFamily="34" charset="-128"/>
            </a:endParaRPr>
          </a:p>
          <a:p>
            <a:pPr>
              <a:lnSpc>
                <a:spcPct val="90000"/>
              </a:lnSpc>
              <a:spcBef>
                <a:spcPts val="600"/>
              </a:spcBef>
              <a:buClr>
                <a:schemeClr val="bg2"/>
              </a:buClr>
              <a:buSzPct val="100000"/>
            </a:pPr>
            <a:r>
              <a:rPr lang="it-IT" sz="1400" dirty="0">
                <a:ea typeface="MS PGothic" pitchFamily="34" charset="-128"/>
              </a:rPr>
              <a:t>1. </a:t>
            </a:r>
            <a:r>
              <a:rPr lang="it-IT" sz="1400" b="1" dirty="0">
                <a:solidFill>
                  <a:srgbClr val="FF0000"/>
                </a:solidFill>
                <a:ea typeface="MS PGothic" pitchFamily="34" charset="-128"/>
              </a:rPr>
              <a:t>Le partecipazioni </a:t>
            </a:r>
            <a:r>
              <a:rPr lang="it-IT" sz="1400" dirty="0">
                <a:solidFill>
                  <a:srgbClr val="000000"/>
                </a:solidFill>
                <a:ea typeface="MS PGothic" pitchFamily="34" charset="-128"/>
              </a:rPr>
              <a:t>iscritte in bilancio tra le immobilizzazioni finanziarie (mentre non devono essere comunicate quelle iscritte nell’attivo circolante);</a:t>
            </a:r>
          </a:p>
          <a:p>
            <a:pPr>
              <a:lnSpc>
                <a:spcPct val="90000"/>
              </a:lnSpc>
              <a:spcBef>
                <a:spcPts val="600"/>
              </a:spcBef>
              <a:buClr>
                <a:schemeClr val="bg2"/>
              </a:buClr>
              <a:buSzPct val="100000"/>
            </a:pPr>
            <a:r>
              <a:rPr lang="it-IT" sz="1400" dirty="0">
                <a:ea typeface="MS PGothic" pitchFamily="34" charset="-128"/>
              </a:rPr>
              <a:t>2. </a:t>
            </a:r>
            <a:r>
              <a:rPr lang="it-IT" sz="1400" b="1" dirty="0">
                <a:solidFill>
                  <a:srgbClr val="FF0000"/>
                </a:solidFill>
                <a:ea typeface="MS PGothic" pitchFamily="34" charset="-128"/>
              </a:rPr>
              <a:t>I finanziamenti </a:t>
            </a:r>
            <a:r>
              <a:rPr lang="it-IT" sz="1400" dirty="0">
                <a:solidFill>
                  <a:srgbClr val="000000"/>
                </a:solidFill>
                <a:ea typeface="MS PGothic" pitchFamily="34" charset="-128"/>
              </a:rPr>
              <a:t>ricevuti dai soci della holding e quelli effettuati dalla holding alle società partecipate;</a:t>
            </a:r>
          </a:p>
          <a:p>
            <a:pPr>
              <a:lnSpc>
                <a:spcPct val="90000"/>
              </a:lnSpc>
              <a:spcBef>
                <a:spcPts val="600"/>
              </a:spcBef>
              <a:buClr>
                <a:schemeClr val="bg2"/>
              </a:buClr>
              <a:buSzPct val="100000"/>
            </a:pPr>
            <a:r>
              <a:rPr lang="it-IT" sz="1400" dirty="0">
                <a:ea typeface="MS PGothic" pitchFamily="34" charset="-128"/>
              </a:rPr>
              <a:t>3. </a:t>
            </a:r>
            <a:r>
              <a:rPr lang="it-IT" sz="1400" b="1" dirty="0">
                <a:solidFill>
                  <a:srgbClr val="FF0000"/>
                </a:solidFill>
                <a:ea typeface="MS PGothic" pitchFamily="34" charset="-128"/>
              </a:rPr>
              <a:t>I presti obbligazionari </a:t>
            </a:r>
            <a:r>
              <a:rPr lang="it-IT" sz="1400" dirty="0">
                <a:solidFill>
                  <a:srgbClr val="000000"/>
                </a:solidFill>
                <a:ea typeface="MS PGothic" pitchFamily="34" charset="-128"/>
              </a:rPr>
              <a:t>(sia quelli emessi dalla holding e sottoscritti da terzi, sia quelli emessi da partecipate o da terzi e sottoscritti dalla holding stessa);</a:t>
            </a:r>
          </a:p>
        </p:txBody>
      </p:sp>
    </p:spTree>
    <p:extLst>
      <p:ext uri="{BB962C8B-B14F-4D97-AF65-F5344CB8AC3E}">
        <p14:creationId xmlns:p14="http://schemas.microsoft.com/office/powerpoint/2010/main" val="159417171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 Placeholder 16">
            <a:extLst>
              <a:ext uri="{FF2B5EF4-FFF2-40B4-BE49-F238E27FC236}">
                <a16:creationId xmlns:a16="http://schemas.microsoft.com/office/drawing/2014/main" id="{3A6B7CAA-CB0D-4587-BC92-78D009536D3E}"/>
              </a:ext>
            </a:extLst>
          </p:cNvPr>
          <p:cNvSpPr>
            <a:spLocks noGrp="1"/>
          </p:cNvSpPr>
          <p:nvPr>
            <p:ph type="body" sz="quarter" idx="14"/>
          </p:nvPr>
        </p:nvSpPr>
        <p:spPr/>
        <p:txBody>
          <a:bodyPr/>
          <a:lstStyle/>
          <a:p>
            <a:r>
              <a:rPr lang="en-GB" dirty="0"/>
              <a:t>UniCredit S.p.A. – Internal</a:t>
            </a:r>
          </a:p>
        </p:txBody>
      </p:sp>
      <p:sp>
        <p:nvSpPr>
          <p:cNvPr id="6" name="Titolo 4">
            <a:extLst>
              <a:ext uri="{FF2B5EF4-FFF2-40B4-BE49-F238E27FC236}">
                <a16:creationId xmlns:a16="http://schemas.microsoft.com/office/drawing/2014/main" id="{DE56D17F-C62D-1D42-A51C-E848BC264D5D}"/>
              </a:ext>
            </a:extLst>
          </p:cNvPr>
          <p:cNvSpPr>
            <a:spLocks noGrp="1"/>
          </p:cNvSpPr>
          <p:nvPr>
            <p:ph type="title"/>
          </p:nvPr>
        </p:nvSpPr>
        <p:spPr>
          <a:xfrm>
            <a:off x="252000" y="276571"/>
            <a:ext cx="9477788" cy="303453"/>
          </a:xfrm>
        </p:spPr>
        <p:txBody>
          <a:bodyPr/>
          <a:lstStyle/>
          <a:p>
            <a:r>
              <a:rPr lang="it-IT" b="0" dirty="0">
                <a:latin typeface="UniCredit" panose="02000506040000020004" pitchFamily="2" charset="0"/>
              </a:rPr>
              <a:t>I DATI OGGETTO DI COMUNICAZIONE</a:t>
            </a:r>
          </a:p>
        </p:txBody>
      </p:sp>
      <p:sp>
        <p:nvSpPr>
          <p:cNvPr id="46" name="Text Placeholder 343">
            <a:extLst>
              <a:ext uri="{FF2B5EF4-FFF2-40B4-BE49-F238E27FC236}">
                <a16:creationId xmlns:a16="http://schemas.microsoft.com/office/drawing/2014/main" id="{E3640FF5-5D81-4447-8C22-D93F782DD9F6}"/>
              </a:ext>
            </a:extLst>
          </p:cNvPr>
          <p:cNvSpPr>
            <a:spLocks noGrp="1"/>
          </p:cNvSpPr>
          <p:nvPr>
            <p:ph type="body" sz="quarter" idx="20"/>
          </p:nvPr>
        </p:nvSpPr>
        <p:spPr/>
        <p:txBody>
          <a:bodyPr/>
          <a:lstStyle/>
          <a:p>
            <a:r>
              <a:rPr lang="en-GB"/>
              <a:t>5</a:t>
            </a:r>
          </a:p>
        </p:txBody>
      </p:sp>
      <p:sp>
        <p:nvSpPr>
          <p:cNvPr id="47" name="Text Placeholder 344">
            <a:extLst>
              <a:ext uri="{FF2B5EF4-FFF2-40B4-BE49-F238E27FC236}">
                <a16:creationId xmlns:a16="http://schemas.microsoft.com/office/drawing/2014/main" id="{851F3C16-BF9C-46A5-B167-28DC315AE84C}"/>
              </a:ext>
            </a:extLst>
          </p:cNvPr>
          <p:cNvSpPr>
            <a:spLocks noGrp="1"/>
          </p:cNvSpPr>
          <p:nvPr>
            <p:ph type="body" sz="quarter" idx="21"/>
          </p:nvPr>
        </p:nvSpPr>
        <p:spPr/>
        <p:txBody>
          <a:bodyPr/>
          <a:lstStyle/>
          <a:p>
            <a:r>
              <a:rPr lang="en-GB" dirty="0"/>
              <a:t>4</a:t>
            </a:r>
          </a:p>
        </p:txBody>
      </p:sp>
      <p:sp>
        <p:nvSpPr>
          <p:cNvPr id="48" name="Text Placeholder 345">
            <a:extLst>
              <a:ext uri="{FF2B5EF4-FFF2-40B4-BE49-F238E27FC236}">
                <a16:creationId xmlns:a16="http://schemas.microsoft.com/office/drawing/2014/main" id="{FFA53F76-7913-4DED-AE74-9382954C109F}"/>
              </a:ext>
            </a:extLst>
          </p:cNvPr>
          <p:cNvSpPr>
            <a:spLocks noGrp="1"/>
          </p:cNvSpPr>
          <p:nvPr>
            <p:ph type="body" sz="quarter" idx="22"/>
          </p:nvPr>
        </p:nvSpPr>
        <p:spPr/>
        <p:txBody>
          <a:bodyPr/>
          <a:lstStyle/>
          <a:p>
            <a:r>
              <a:rPr lang="en-GB" dirty="0"/>
              <a:t>3</a:t>
            </a:r>
          </a:p>
        </p:txBody>
      </p:sp>
      <p:sp>
        <p:nvSpPr>
          <p:cNvPr id="49" name="Text Placeholder 346">
            <a:extLst>
              <a:ext uri="{FF2B5EF4-FFF2-40B4-BE49-F238E27FC236}">
                <a16:creationId xmlns:a16="http://schemas.microsoft.com/office/drawing/2014/main" id="{9C070EAD-8A27-4246-B79F-951D9328D6F1}"/>
              </a:ext>
            </a:extLst>
          </p:cNvPr>
          <p:cNvSpPr>
            <a:spLocks noGrp="1"/>
          </p:cNvSpPr>
          <p:nvPr>
            <p:ph type="body" sz="quarter" idx="23"/>
          </p:nvPr>
        </p:nvSpPr>
        <p:spPr>
          <a:solidFill>
            <a:schemeClr val="bg2"/>
          </a:solidFill>
        </p:spPr>
        <p:txBody>
          <a:bodyPr/>
          <a:lstStyle/>
          <a:p>
            <a:r>
              <a:rPr lang="en-GB" dirty="0"/>
              <a:t>1</a:t>
            </a:r>
          </a:p>
        </p:txBody>
      </p:sp>
      <p:sp>
        <p:nvSpPr>
          <p:cNvPr id="50" name="Text Placeholder 462">
            <a:extLst>
              <a:ext uri="{FF2B5EF4-FFF2-40B4-BE49-F238E27FC236}">
                <a16:creationId xmlns:a16="http://schemas.microsoft.com/office/drawing/2014/main" id="{81CD26EE-4F32-4EC2-A5FD-2172F12B7223}"/>
              </a:ext>
            </a:extLst>
          </p:cNvPr>
          <p:cNvSpPr>
            <a:spLocks noGrp="1"/>
          </p:cNvSpPr>
          <p:nvPr>
            <p:ph type="body" sz="quarter" idx="24"/>
          </p:nvPr>
        </p:nvSpPr>
        <p:spPr>
          <a:solidFill>
            <a:schemeClr val="accent1"/>
          </a:solidFill>
        </p:spPr>
        <p:txBody>
          <a:bodyPr/>
          <a:lstStyle/>
          <a:p>
            <a:r>
              <a:rPr lang="en-GB" dirty="0">
                <a:solidFill>
                  <a:schemeClr val="bg1"/>
                </a:solidFill>
              </a:rPr>
              <a:t>2</a:t>
            </a:r>
          </a:p>
        </p:txBody>
      </p:sp>
      <p:sp>
        <p:nvSpPr>
          <p:cNvPr id="2" name="CasellaDiTesto 1">
            <a:extLst>
              <a:ext uri="{FF2B5EF4-FFF2-40B4-BE49-F238E27FC236}">
                <a16:creationId xmlns:a16="http://schemas.microsoft.com/office/drawing/2014/main" id="{FBFC19BE-FA40-354F-9F1E-FCB3CAEDDC4B}"/>
              </a:ext>
            </a:extLst>
          </p:cNvPr>
          <p:cNvSpPr txBox="1"/>
          <p:nvPr/>
        </p:nvSpPr>
        <p:spPr>
          <a:xfrm>
            <a:off x="3364706" y="1593056"/>
            <a:ext cx="0" cy="0"/>
          </a:xfrm>
          <a:prstGeom prst="rect">
            <a:avLst/>
          </a:prstGeom>
        </p:spPr>
        <p:txBody>
          <a:bodyPr vert="horz" wrap="none" lIns="0" tIns="0" rIns="0" bIns="0" rtlCol="0">
            <a:noAutofit/>
          </a:bodyPr>
          <a:lstStyle/>
          <a:p>
            <a:pPr marL="171450" indent="-171450" algn="l">
              <a:lnSpc>
                <a:spcPct val="90000"/>
              </a:lnSpc>
              <a:spcBef>
                <a:spcPts val="600"/>
              </a:spcBef>
              <a:buClr>
                <a:schemeClr val="bg2"/>
              </a:buClr>
              <a:buSzPct val="100000"/>
              <a:buFont typeface="Arial" panose="020B0604020202020204" pitchFamily="34" charset="0"/>
              <a:buChar char="●"/>
            </a:pPr>
            <a:endParaRPr lang="it-IT" sz="1400" dirty="0">
              <a:solidFill>
                <a:schemeClr val="tx1"/>
              </a:solidFill>
            </a:endParaRPr>
          </a:p>
        </p:txBody>
      </p:sp>
      <p:sp>
        <p:nvSpPr>
          <p:cNvPr id="5" name="CasellaDiTesto 4">
            <a:extLst>
              <a:ext uri="{FF2B5EF4-FFF2-40B4-BE49-F238E27FC236}">
                <a16:creationId xmlns:a16="http://schemas.microsoft.com/office/drawing/2014/main" id="{9AD48C62-E5FA-AB47-A6C2-80D957ABDB86}"/>
              </a:ext>
            </a:extLst>
          </p:cNvPr>
          <p:cNvSpPr txBox="1"/>
          <p:nvPr/>
        </p:nvSpPr>
        <p:spPr>
          <a:xfrm>
            <a:off x="914400" y="3529013"/>
            <a:ext cx="0" cy="0"/>
          </a:xfrm>
          <a:prstGeom prst="rect">
            <a:avLst/>
          </a:prstGeom>
        </p:spPr>
        <p:txBody>
          <a:bodyPr vert="horz" wrap="none" lIns="0" tIns="0" rIns="0" bIns="0" rtlCol="0">
            <a:noAutofit/>
          </a:bodyPr>
          <a:lstStyle/>
          <a:p>
            <a:pPr marL="171450" indent="-171450" algn="l">
              <a:lnSpc>
                <a:spcPct val="90000"/>
              </a:lnSpc>
              <a:spcBef>
                <a:spcPts val="600"/>
              </a:spcBef>
              <a:buClr>
                <a:schemeClr val="bg2"/>
              </a:buClr>
              <a:buSzPct val="100000"/>
              <a:buFont typeface="Arial" panose="020B0604020202020204" pitchFamily="34" charset="0"/>
              <a:buChar char="●"/>
            </a:pPr>
            <a:endParaRPr lang="it-IT" sz="1400" dirty="0">
              <a:solidFill>
                <a:schemeClr val="tx1"/>
              </a:solidFill>
            </a:endParaRPr>
          </a:p>
        </p:txBody>
      </p:sp>
      <p:sp>
        <p:nvSpPr>
          <p:cNvPr id="7" name="CasellaDiTesto 6">
            <a:extLst>
              <a:ext uri="{FF2B5EF4-FFF2-40B4-BE49-F238E27FC236}">
                <a16:creationId xmlns:a16="http://schemas.microsoft.com/office/drawing/2014/main" id="{AC0B37BF-05BB-1D49-B088-6AEE91E64574}"/>
              </a:ext>
            </a:extLst>
          </p:cNvPr>
          <p:cNvSpPr txBox="1"/>
          <p:nvPr/>
        </p:nvSpPr>
        <p:spPr>
          <a:xfrm>
            <a:off x="1321594" y="1035844"/>
            <a:ext cx="0" cy="0"/>
          </a:xfrm>
          <a:prstGeom prst="rect">
            <a:avLst/>
          </a:prstGeom>
        </p:spPr>
        <p:txBody>
          <a:bodyPr vert="horz" wrap="none" lIns="0" tIns="0" rIns="0" bIns="0" rtlCol="0">
            <a:noAutofit/>
          </a:bodyPr>
          <a:lstStyle/>
          <a:p>
            <a:pPr marL="171450" indent="-171450" algn="l">
              <a:lnSpc>
                <a:spcPct val="90000"/>
              </a:lnSpc>
              <a:spcBef>
                <a:spcPts val="600"/>
              </a:spcBef>
              <a:buClr>
                <a:schemeClr val="bg2"/>
              </a:buClr>
              <a:buSzPct val="100000"/>
              <a:buFont typeface="Arial" panose="020B0604020202020204" pitchFamily="34" charset="0"/>
              <a:buChar char="●"/>
            </a:pPr>
            <a:endParaRPr lang="it-IT" sz="1400" dirty="0">
              <a:solidFill>
                <a:schemeClr val="tx1"/>
              </a:solidFill>
            </a:endParaRPr>
          </a:p>
        </p:txBody>
      </p:sp>
      <p:sp>
        <p:nvSpPr>
          <p:cNvPr id="18" name="CasellaDiTesto 17">
            <a:extLst>
              <a:ext uri="{FF2B5EF4-FFF2-40B4-BE49-F238E27FC236}">
                <a16:creationId xmlns:a16="http://schemas.microsoft.com/office/drawing/2014/main" id="{6278F5BC-4271-AA4F-9482-5F833B9041FC}"/>
              </a:ext>
            </a:extLst>
          </p:cNvPr>
          <p:cNvSpPr txBox="1"/>
          <p:nvPr/>
        </p:nvSpPr>
        <p:spPr>
          <a:xfrm>
            <a:off x="252000" y="1188784"/>
            <a:ext cx="7452138" cy="658368"/>
          </a:xfrm>
          <a:prstGeom prst="rect">
            <a:avLst/>
          </a:prstGeom>
        </p:spPr>
        <p:txBody>
          <a:bodyPr vert="horz" wrap="square" lIns="0" tIns="0" rIns="0" bIns="0" rtlCol="0">
            <a:noAutofit/>
          </a:bodyPr>
          <a:lstStyle/>
          <a:p>
            <a:pPr>
              <a:lnSpc>
                <a:spcPct val="90000"/>
              </a:lnSpc>
              <a:spcBef>
                <a:spcPts val="600"/>
              </a:spcBef>
              <a:buClr>
                <a:schemeClr val="bg2"/>
              </a:buClr>
              <a:buSzPct val="100000"/>
            </a:pPr>
            <a:r>
              <a:rPr lang="it-IT" sz="1200" dirty="0">
                <a:ea typeface="MS PGothic" pitchFamily="34" charset="-128"/>
              </a:rPr>
              <a:t>4. </a:t>
            </a:r>
            <a:r>
              <a:rPr lang="it-IT" sz="1200" b="1" dirty="0">
                <a:solidFill>
                  <a:srgbClr val="FF0000"/>
                </a:solidFill>
                <a:ea typeface="MS PGothic" pitchFamily="34" charset="-128"/>
              </a:rPr>
              <a:t>Il cash </a:t>
            </a:r>
            <a:r>
              <a:rPr lang="it-IT" sz="1200" b="1" dirty="0" err="1">
                <a:solidFill>
                  <a:srgbClr val="FF0000"/>
                </a:solidFill>
                <a:ea typeface="MS PGothic" pitchFamily="34" charset="-128"/>
              </a:rPr>
              <a:t>pooling</a:t>
            </a:r>
            <a:r>
              <a:rPr lang="it-IT" sz="1200" b="1" dirty="0">
                <a:solidFill>
                  <a:srgbClr val="000000"/>
                </a:solidFill>
                <a:ea typeface="MS PGothic" pitchFamily="34" charset="-128"/>
              </a:rPr>
              <a:t>;</a:t>
            </a:r>
          </a:p>
          <a:p>
            <a:pPr>
              <a:lnSpc>
                <a:spcPct val="90000"/>
              </a:lnSpc>
              <a:spcBef>
                <a:spcPts val="600"/>
              </a:spcBef>
              <a:buClr>
                <a:schemeClr val="bg2"/>
              </a:buClr>
              <a:buSzPct val="100000"/>
            </a:pPr>
            <a:r>
              <a:rPr lang="it-IT" sz="1200" dirty="0">
                <a:ea typeface="MS PGothic" pitchFamily="34" charset="-128"/>
              </a:rPr>
              <a:t>5. </a:t>
            </a:r>
            <a:r>
              <a:rPr lang="it-IT" sz="1200" b="1" dirty="0">
                <a:solidFill>
                  <a:srgbClr val="FF0000"/>
                </a:solidFill>
                <a:ea typeface="MS PGothic" pitchFamily="34" charset="-128"/>
              </a:rPr>
              <a:t>Il rilascio di garanzie</a:t>
            </a:r>
            <a:r>
              <a:rPr lang="it-IT" sz="1200" dirty="0">
                <a:solidFill>
                  <a:srgbClr val="FF0000"/>
                </a:solidFill>
                <a:ea typeface="MS PGothic" pitchFamily="34" charset="-128"/>
              </a:rPr>
              <a:t>, </a:t>
            </a:r>
            <a:r>
              <a:rPr lang="it-IT" sz="1200" dirty="0">
                <a:solidFill>
                  <a:srgbClr val="000000"/>
                </a:solidFill>
                <a:ea typeface="MS PGothic" pitchFamily="34" charset="-128"/>
              </a:rPr>
              <a:t>in particolare:</a:t>
            </a:r>
          </a:p>
          <a:p>
            <a:pPr marL="171450" indent="-171450">
              <a:lnSpc>
                <a:spcPct val="90000"/>
              </a:lnSpc>
              <a:spcBef>
                <a:spcPts val="600"/>
              </a:spcBef>
              <a:buClr>
                <a:schemeClr val="bg2"/>
              </a:buClr>
              <a:buSzPct val="100000"/>
              <a:buFont typeface="Arial" panose="020B0604020202020204" pitchFamily="34" charset="0"/>
              <a:buChar char="•"/>
            </a:pPr>
            <a:r>
              <a:rPr lang="it-IT" sz="1200" dirty="0">
                <a:solidFill>
                  <a:srgbClr val="000000"/>
                </a:solidFill>
                <a:ea typeface="MS PGothic" pitchFamily="34" charset="-128"/>
              </a:rPr>
              <a:t>Il rilascio da parte della holding di garanzie a terzi a favore delle società partecipate;</a:t>
            </a:r>
          </a:p>
          <a:p>
            <a:pPr marL="171450" indent="-171450">
              <a:lnSpc>
                <a:spcPct val="90000"/>
              </a:lnSpc>
              <a:spcBef>
                <a:spcPts val="600"/>
              </a:spcBef>
              <a:buClr>
                <a:schemeClr val="bg2"/>
              </a:buClr>
              <a:buSzPct val="100000"/>
              <a:buFont typeface="Arial" panose="020B0604020202020204" pitchFamily="34" charset="0"/>
              <a:buChar char="•"/>
            </a:pPr>
            <a:r>
              <a:rPr lang="it-IT" sz="1200" dirty="0">
                <a:solidFill>
                  <a:srgbClr val="000000"/>
                </a:solidFill>
                <a:ea typeface="MS PGothic" pitchFamily="34" charset="-128"/>
              </a:rPr>
              <a:t>La ricezione di garanzie da parte di terzi nell’interesse della holding a favore dell’intermediario presso cui viene acceso il rapporto di finanziamento;</a:t>
            </a:r>
          </a:p>
          <a:p>
            <a:pPr marL="171450" indent="-171450">
              <a:lnSpc>
                <a:spcPct val="90000"/>
              </a:lnSpc>
              <a:spcBef>
                <a:spcPts val="600"/>
              </a:spcBef>
              <a:buClr>
                <a:schemeClr val="bg2"/>
              </a:buClr>
              <a:buSzPct val="100000"/>
              <a:buFont typeface="Arial" panose="020B0604020202020204" pitchFamily="34" charset="0"/>
              <a:buChar char="•"/>
            </a:pPr>
            <a:r>
              <a:rPr lang="it-IT" sz="1200" dirty="0">
                <a:solidFill>
                  <a:srgbClr val="000000"/>
                </a:solidFill>
                <a:ea typeface="MS PGothic" pitchFamily="34" charset="-128"/>
              </a:rPr>
              <a:t>Le c.d. «lettere di gradimento» o «lettere di patronage» equiparabili alle garanzie rilasciate;</a:t>
            </a:r>
          </a:p>
          <a:p>
            <a:pPr>
              <a:lnSpc>
                <a:spcPct val="90000"/>
              </a:lnSpc>
              <a:spcBef>
                <a:spcPts val="600"/>
              </a:spcBef>
              <a:buClr>
                <a:schemeClr val="bg2"/>
              </a:buClr>
              <a:buSzPct val="100000"/>
            </a:pPr>
            <a:endParaRPr lang="it-IT" sz="1200" dirty="0">
              <a:solidFill>
                <a:srgbClr val="000000"/>
              </a:solidFill>
              <a:ea typeface="MS PGothic" pitchFamily="34" charset="-128"/>
            </a:endParaRPr>
          </a:p>
          <a:p>
            <a:pPr>
              <a:lnSpc>
                <a:spcPct val="90000"/>
              </a:lnSpc>
              <a:spcBef>
                <a:spcPts val="600"/>
              </a:spcBef>
              <a:buClr>
                <a:schemeClr val="bg2"/>
              </a:buClr>
              <a:buSzPct val="100000"/>
            </a:pPr>
            <a:r>
              <a:rPr lang="it-IT" sz="1200" dirty="0">
                <a:solidFill>
                  <a:srgbClr val="000000"/>
                </a:solidFill>
                <a:ea typeface="MS PGothic" pitchFamily="34" charset="-128"/>
              </a:rPr>
              <a:t>6)</a:t>
            </a:r>
            <a:r>
              <a:rPr lang="it-IT" sz="1200" b="1" dirty="0">
                <a:solidFill>
                  <a:srgbClr val="000000"/>
                </a:solidFill>
                <a:ea typeface="MS PGothic" pitchFamily="34" charset="-128"/>
              </a:rPr>
              <a:t> </a:t>
            </a:r>
            <a:r>
              <a:rPr lang="it-IT" sz="1200" b="1" dirty="0">
                <a:solidFill>
                  <a:srgbClr val="FF0000"/>
                </a:solidFill>
                <a:ea typeface="MS PGothic" pitchFamily="34" charset="-128"/>
              </a:rPr>
              <a:t>I rapporti extra conto</a:t>
            </a:r>
            <a:r>
              <a:rPr lang="it-IT" sz="1200" dirty="0">
                <a:solidFill>
                  <a:srgbClr val="000000"/>
                </a:solidFill>
                <a:ea typeface="MS PGothic" pitchFamily="34" charset="-128"/>
              </a:rPr>
              <a:t>, quali a titolo semplificativo:</a:t>
            </a:r>
          </a:p>
          <a:p>
            <a:pPr marL="171450" indent="-171450">
              <a:lnSpc>
                <a:spcPct val="90000"/>
              </a:lnSpc>
              <a:spcBef>
                <a:spcPts val="600"/>
              </a:spcBef>
              <a:buClr>
                <a:schemeClr val="bg2"/>
              </a:buClr>
              <a:buSzPct val="100000"/>
              <a:buFont typeface="Wingdings" pitchFamily="2" charset="2"/>
              <a:buChar char="§"/>
            </a:pPr>
            <a:r>
              <a:rPr lang="it-IT" sz="1200" dirty="0">
                <a:solidFill>
                  <a:srgbClr val="000000"/>
                </a:solidFill>
                <a:ea typeface="MS PGothic" pitchFamily="34" charset="-128"/>
              </a:rPr>
              <a:t>Le deleghe e le procure (ovvero le operazioni poste in essere tramite un procuratore o delegato in dell’effettivo titolare del rapporto)</a:t>
            </a:r>
          </a:p>
          <a:p>
            <a:pPr marL="171450" indent="-171450">
              <a:lnSpc>
                <a:spcPct val="90000"/>
              </a:lnSpc>
              <a:spcBef>
                <a:spcPts val="600"/>
              </a:spcBef>
              <a:buClr>
                <a:schemeClr val="bg2"/>
              </a:buClr>
              <a:buSzPct val="100000"/>
              <a:buFont typeface="Wingdings" pitchFamily="2" charset="2"/>
              <a:buChar char="§"/>
            </a:pPr>
            <a:r>
              <a:rPr lang="it-IT" sz="1200" dirty="0">
                <a:solidFill>
                  <a:srgbClr val="000000"/>
                </a:solidFill>
                <a:ea typeface="MS PGothic" pitchFamily="34" charset="-128"/>
              </a:rPr>
              <a:t>Le operazioni circoscritte a soggetti al di fuori del gruppo con i quali vengono poste i essere operazioni prodromiche alla realizzazione di una relazione partecipativa da gestite nella qualità di rapporto continuativo (ad es. acquisto/ vendita di azioni o quote di società non quotate, già partecipate da soggetti diversi da quello con cui si intrattiene il rapporto continuativo, acquisto di diritti di opzione, operazione di put and call, operazioni in derivati effettuate con controparti non assoggettate alla disciplina delle comunicazioni all’Anagrafe dei Rapporti, altre operazioni finanziarie occasionali nei confronti di altri soggetti al di fuori del gruppo, non continuative).</a:t>
            </a:r>
          </a:p>
        </p:txBody>
      </p:sp>
    </p:spTree>
    <p:extLst>
      <p:ext uri="{BB962C8B-B14F-4D97-AF65-F5344CB8AC3E}">
        <p14:creationId xmlns:p14="http://schemas.microsoft.com/office/powerpoint/2010/main" val="127065496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 Placeholder 16">
            <a:extLst>
              <a:ext uri="{FF2B5EF4-FFF2-40B4-BE49-F238E27FC236}">
                <a16:creationId xmlns:a16="http://schemas.microsoft.com/office/drawing/2014/main" id="{3A6B7CAA-CB0D-4587-BC92-78D009536D3E}"/>
              </a:ext>
            </a:extLst>
          </p:cNvPr>
          <p:cNvSpPr>
            <a:spLocks noGrp="1"/>
          </p:cNvSpPr>
          <p:nvPr>
            <p:ph type="body" sz="quarter" idx="14"/>
          </p:nvPr>
        </p:nvSpPr>
        <p:spPr/>
        <p:txBody>
          <a:bodyPr/>
          <a:lstStyle/>
          <a:p>
            <a:r>
              <a:rPr lang="en-GB" dirty="0"/>
              <a:t>UniCredit S.p.A. – Internal</a:t>
            </a:r>
          </a:p>
        </p:txBody>
      </p:sp>
      <p:sp>
        <p:nvSpPr>
          <p:cNvPr id="6" name="Titolo 4">
            <a:extLst>
              <a:ext uri="{FF2B5EF4-FFF2-40B4-BE49-F238E27FC236}">
                <a16:creationId xmlns:a16="http://schemas.microsoft.com/office/drawing/2014/main" id="{DE56D17F-C62D-1D42-A51C-E848BC264D5D}"/>
              </a:ext>
            </a:extLst>
          </p:cNvPr>
          <p:cNvSpPr>
            <a:spLocks noGrp="1"/>
          </p:cNvSpPr>
          <p:nvPr>
            <p:ph type="title"/>
          </p:nvPr>
        </p:nvSpPr>
        <p:spPr>
          <a:xfrm>
            <a:off x="252000" y="276571"/>
            <a:ext cx="9477788" cy="303453"/>
          </a:xfrm>
        </p:spPr>
        <p:txBody>
          <a:bodyPr/>
          <a:lstStyle/>
          <a:p>
            <a:r>
              <a:rPr lang="it-IT" b="0" dirty="0">
                <a:latin typeface="UniCredit" panose="02000506040000020004" pitchFamily="2" charset="0"/>
              </a:rPr>
              <a:t>FINALITA’ DI UTILIZZO DEI DATI</a:t>
            </a:r>
          </a:p>
        </p:txBody>
      </p:sp>
      <p:sp>
        <p:nvSpPr>
          <p:cNvPr id="46" name="Text Placeholder 343">
            <a:extLst>
              <a:ext uri="{FF2B5EF4-FFF2-40B4-BE49-F238E27FC236}">
                <a16:creationId xmlns:a16="http://schemas.microsoft.com/office/drawing/2014/main" id="{E3640FF5-5D81-4447-8C22-D93F782DD9F6}"/>
              </a:ext>
            </a:extLst>
          </p:cNvPr>
          <p:cNvSpPr>
            <a:spLocks noGrp="1"/>
          </p:cNvSpPr>
          <p:nvPr>
            <p:ph type="body" sz="quarter" idx="20"/>
          </p:nvPr>
        </p:nvSpPr>
        <p:spPr/>
        <p:txBody>
          <a:bodyPr/>
          <a:lstStyle/>
          <a:p>
            <a:r>
              <a:rPr lang="en-GB"/>
              <a:t>5</a:t>
            </a:r>
          </a:p>
        </p:txBody>
      </p:sp>
      <p:sp>
        <p:nvSpPr>
          <p:cNvPr id="47" name="Text Placeholder 344">
            <a:extLst>
              <a:ext uri="{FF2B5EF4-FFF2-40B4-BE49-F238E27FC236}">
                <a16:creationId xmlns:a16="http://schemas.microsoft.com/office/drawing/2014/main" id="{851F3C16-BF9C-46A5-B167-28DC315AE84C}"/>
              </a:ext>
            </a:extLst>
          </p:cNvPr>
          <p:cNvSpPr>
            <a:spLocks noGrp="1"/>
          </p:cNvSpPr>
          <p:nvPr>
            <p:ph type="body" sz="quarter" idx="21"/>
          </p:nvPr>
        </p:nvSpPr>
        <p:spPr/>
        <p:txBody>
          <a:bodyPr/>
          <a:lstStyle/>
          <a:p>
            <a:r>
              <a:rPr lang="en-GB"/>
              <a:t>4</a:t>
            </a:r>
          </a:p>
        </p:txBody>
      </p:sp>
      <p:sp>
        <p:nvSpPr>
          <p:cNvPr id="48" name="Text Placeholder 345">
            <a:extLst>
              <a:ext uri="{FF2B5EF4-FFF2-40B4-BE49-F238E27FC236}">
                <a16:creationId xmlns:a16="http://schemas.microsoft.com/office/drawing/2014/main" id="{FFA53F76-7913-4DED-AE74-9382954C109F}"/>
              </a:ext>
            </a:extLst>
          </p:cNvPr>
          <p:cNvSpPr>
            <a:spLocks noGrp="1"/>
          </p:cNvSpPr>
          <p:nvPr>
            <p:ph type="body" sz="quarter" idx="22"/>
          </p:nvPr>
        </p:nvSpPr>
        <p:spPr/>
        <p:txBody>
          <a:bodyPr/>
          <a:lstStyle/>
          <a:p>
            <a:r>
              <a:rPr lang="en-GB"/>
              <a:t>3</a:t>
            </a:r>
          </a:p>
        </p:txBody>
      </p:sp>
      <p:sp>
        <p:nvSpPr>
          <p:cNvPr id="49" name="Text Placeholder 346">
            <a:extLst>
              <a:ext uri="{FF2B5EF4-FFF2-40B4-BE49-F238E27FC236}">
                <a16:creationId xmlns:a16="http://schemas.microsoft.com/office/drawing/2014/main" id="{9C070EAD-8A27-4246-B79F-951D9328D6F1}"/>
              </a:ext>
            </a:extLst>
          </p:cNvPr>
          <p:cNvSpPr>
            <a:spLocks noGrp="1"/>
          </p:cNvSpPr>
          <p:nvPr>
            <p:ph type="body" sz="quarter" idx="23"/>
          </p:nvPr>
        </p:nvSpPr>
        <p:spPr>
          <a:solidFill>
            <a:schemeClr val="bg2"/>
          </a:solidFill>
        </p:spPr>
        <p:txBody>
          <a:bodyPr/>
          <a:lstStyle/>
          <a:p>
            <a:r>
              <a:rPr lang="en-GB" dirty="0"/>
              <a:t>1</a:t>
            </a:r>
          </a:p>
        </p:txBody>
      </p:sp>
      <p:sp>
        <p:nvSpPr>
          <p:cNvPr id="50" name="Text Placeholder 462">
            <a:extLst>
              <a:ext uri="{FF2B5EF4-FFF2-40B4-BE49-F238E27FC236}">
                <a16:creationId xmlns:a16="http://schemas.microsoft.com/office/drawing/2014/main" id="{81CD26EE-4F32-4EC2-A5FD-2172F12B7223}"/>
              </a:ext>
            </a:extLst>
          </p:cNvPr>
          <p:cNvSpPr>
            <a:spLocks noGrp="1"/>
          </p:cNvSpPr>
          <p:nvPr>
            <p:ph type="body" sz="quarter" idx="24"/>
          </p:nvPr>
        </p:nvSpPr>
        <p:spPr>
          <a:solidFill>
            <a:schemeClr val="accent1"/>
          </a:solidFill>
        </p:spPr>
        <p:txBody>
          <a:bodyPr/>
          <a:lstStyle/>
          <a:p>
            <a:r>
              <a:rPr lang="en-GB" dirty="0">
                <a:solidFill>
                  <a:schemeClr val="bg1"/>
                </a:solidFill>
              </a:rPr>
              <a:t>2</a:t>
            </a:r>
          </a:p>
        </p:txBody>
      </p:sp>
      <p:sp>
        <p:nvSpPr>
          <p:cNvPr id="2" name="CasellaDiTesto 1">
            <a:extLst>
              <a:ext uri="{FF2B5EF4-FFF2-40B4-BE49-F238E27FC236}">
                <a16:creationId xmlns:a16="http://schemas.microsoft.com/office/drawing/2014/main" id="{FBFC19BE-FA40-354F-9F1E-FCB3CAEDDC4B}"/>
              </a:ext>
            </a:extLst>
          </p:cNvPr>
          <p:cNvSpPr txBox="1"/>
          <p:nvPr/>
        </p:nvSpPr>
        <p:spPr>
          <a:xfrm>
            <a:off x="3364706" y="1593056"/>
            <a:ext cx="0" cy="0"/>
          </a:xfrm>
          <a:prstGeom prst="rect">
            <a:avLst/>
          </a:prstGeom>
        </p:spPr>
        <p:txBody>
          <a:bodyPr vert="horz" wrap="none" lIns="0" tIns="0" rIns="0" bIns="0" rtlCol="0">
            <a:noAutofit/>
          </a:bodyPr>
          <a:lstStyle/>
          <a:p>
            <a:pPr marL="171450" indent="-171450" algn="l">
              <a:lnSpc>
                <a:spcPct val="90000"/>
              </a:lnSpc>
              <a:spcBef>
                <a:spcPts val="600"/>
              </a:spcBef>
              <a:buClr>
                <a:schemeClr val="bg2"/>
              </a:buClr>
              <a:buSzPct val="100000"/>
              <a:buFont typeface="Arial" panose="020B0604020202020204" pitchFamily="34" charset="0"/>
              <a:buChar char="●"/>
            </a:pPr>
            <a:endParaRPr lang="it-IT" sz="1400" dirty="0">
              <a:solidFill>
                <a:schemeClr val="tx1"/>
              </a:solidFill>
            </a:endParaRPr>
          </a:p>
        </p:txBody>
      </p:sp>
      <p:sp>
        <p:nvSpPr>
          <p:cNvPr id="5" name="CasellaDiTesto 4">
            <a:extLst>
              <a:ext uri="{FF2B5EF4-FFF2-40B4-BE49-F238E27FC236}">
                <a16:creationId xmlns:a16="http://schemas.microsoft.com/office/drawing/2014/main" id="{9AD48C62-E5FA-AB47-A6C2-80D957ABDB86}"/>
              </a:ext>
            </a:extLst>
          </p:cNvPr>
          <p:cNvSpPr txBox="1"/>
          <p:nvPr/>
        </p:nvSpPr>
        <p:spPr>
          <a:xfrm>
            <a:off x="914400" y="3529013"/>
            <a:ext cx="0" cy="0"/>
          </a:xfrm>
          <a:prstGeom prst="rect">
            <a:avLst/>
          </a:prstGeom>
        </p:spPr>
        <p:txBody>
          <a:bodyPr vert="horz" wrap="none" lIns="0" tIns="0" rIns="0" bIns="0" rtlCol="0">
            <a:noAutofit/>
          </a:bodyPr>
          <a:lstStyle/>
          <a:p>
            <a:pPr marL="171450" indent="-171450" algn="l">
              <a:lnSpc>
                <a:spcPct val="90000"/>
              </a:lnSpc>
              <a:spcBef>
                <a:spcPts val="600"/>
              </a:spcBef>
              <a:buClr>
                <a:schemeClr val="bg2"/>
              </a:buClr>
              <a:buSzPct val="100000"/>
              <a:buFont typeface="Arial" panose="020B0604020202020204" pitchFamily="34" charset="0"/>
              <a:buChar char="●"/>
            </a:pPr>
            <a:endParaRPr lang="it-IT" sz="1400" dirty="0">
              <a:solidFill>
                <a:schemeClr val="tx1"/>
              </a:solidFill>
            </a:endParaRPr>
          </a:p>
        </p:txBody>
      </p:sp>
      <p:sp>
        <p:nvSpPr>
          <p:cNvPr id="7" name="CasellaDiTesto 6">
            <a:extLst>
              <a:ext uri="{FF2B5EF4-FFF2-40B4-BE49-F238E27FC236}">
                <a16:creationId xmlns:a16="http://schemas.microsoft.com/office/drawing/2014/main" id="{AC0B37BF-05BB-1D49-B088-6AEE91E64574}"/>
              </a:ext>
            </a:extLst>
          </p:cNvPr>
          <p:cNvSpPr txBox="1"/>
          <p:nvPr/>
        </p:nvSpPr>
        <p:spPr>
          <a:xfrm>
            <a:off x="1321594" y="1035844"/>
            <a:ext cx="0" cy="0"/>
          </a:xfrm>
          <a:prstGeom prst="rect">
            <a:avLst/>
          </a:prstGeom>
        </p:spPr>
        <p:txBody>
          <a:bodyPr vert="horz" wrap="none" lIns="0" tIns="0" rIns="0" bIns="0" rtlCol="0">
            <a:noAutofit/>
          </a:bodyPr>
          <a:lstStyle/>
          <a:p>
            <a:pPr marL="171450" indent="-171450" algn="l">
              <a:lnSpc>
                <a:spcPct val="90000"/>
              </a:lnSpc>
              <a:spcBef>
                <a:spcPts val="600"/>
              </a:spcBef>
              <a:buClr>
                <a:schemeClr val="bg2"/>
              </a:buClr>
              <a:buSzPct val="100000"/>
              <a:buFont typeface="Arial" panose="020B0604020202020204" pitchFamily="34" charset="0"/>
              <a:buChar char="●"/>
            </a:pPr>
            <a:endParaRPr lang="it-IT" sz="1400" dirty="0">
              <a:solidFill>
                <a:schemeClr val="tx1"/>
              </a:solidFill>
            </a:endParaRPr>
          </a:p>
        </p:txBody>
      </p:sp>
      <p:sp>
        <p:nvSpPr>
          <p:cNvPr id="18" name="CasellaDiTesto 17">
            <a:extLst>
              <a:ext uri="{FF2B5EF4-FFF2-40B4-BE49-F238E27FC236}">
                <a16:creationId xmlns:a16="http://schemas.microsoft.com/office/drawing/2014/main" id="{6278F5BC-4271-AA4F-9482-5F833B9041FC}"/>
              </a:ext>
            </a:extLst>
          </p:cNvPr>
          <p:cNvSpPr txBox="1"/>
          <p:nvPr/>
        </p:nvSpPr>
        <p:spPr>
          <a:xfrm>
            <a:off x="250825" y="1179640"/>
            <a:ext cx="8642350" cy="658368"/>
          </a:xfrm>
          <a:prstGeom prst="rect">
            <a:avLst/>
          </a:prstGeom>
        </p:spPr>
        <p:txBody>
          <a:bodyPr vert="horz" wrap="square" lIns="0" tIns="0" rIns="0" bIns="0" rtlCol="0">
            <a:noAutofit/>
          </a:bodyPr>
          <a:lstStyle/>
          <a:p>
            <a:pPr marL="171450" indent="-171450">
              <a:lnSpc>
                <a:spcPct val="90000"/>
              </a:lnSpc>
              <a:spcBef>
                <a:spcPts val="600"/>
              </a:spcBef>
              <a:buClr>
                <a:schemeClr val="bg2"/>
              </a:buClr>
              <a:buSzPct val="100000"/>
              <a:buFont typeface="Wingdings" pitchFamily="2" charset="2"/>
              <a:buChar char="q"/>
            </a:pPr>
            <a:r>
              <a:rPr lang="it-IT" sz="1200" dirty="0">
                <a:solidFill>
                  <a:srgbClr val="000000"/>
                </a:solidFill>
                <a:ea typeface="MS PGothic" pitchFamily="34" charset="-128"/>
              </a:rPr>
              <a:t>Fin dall’origine (decreto legge 4 luglio 2006, n. 223)</a:t>
            </a:r>
          </a:p>
          <a:p>
            <a:pPr marL="514350" lvl="1" indent="-171450">
              <a:lnSpc>
                <a:spcPct val="90000"/>
              </a:lnSpc>
              <a:spcBef>
                <a:spcPts val="600"/>
              </a:spcBef>
              <a:buClr>
                <a:schemeClr val="bg2"/>
              </a:buClr>
              <a:buSzPct val="100000"/>
              <a:buFont typeface="Wingdings" pitchFamily="2" charset="2"/>
              <a:buChar char="§"/>
            </a:pPr>
            <a:r>
              <a:rPr lang="it-IT" sz="1200" dirty="0">
                <a:solidFill>
                  <a:srgbClr val="000000"/>
                </a:solidFill>
                <a:ea typeface="MS PGothic" pitchFamily="34" charset="-128"/>
              </a:rPr>
              <a:t>Fiscali (Agenzia Entrate, Guardia di Finanza e Agenzia Dogane, tramite la procedura telematica indagini finanziarie)</a:t>
            </a:r>
          </a:p>
          <a:p>
            <a:pPr marL="514350" lvl="1" indent="-171450">
              <a:lnSpc>
                <a:spcPct val="90000"/>
              </a:lnSpc>
              <a:spcBef>
                <a:spcPts val="600"/>
              </a:spcBef>
              <a:buClr>
                <a:schemeClr val="bg2"/>
              </a:buClr>
              <a:buSzPct val="100000"/>
              <a:buFont typeface="Wingdings" pitchFamily="2" charset="2"/>
              <a:buChar char="§"/>
            </a:pPr>
            <a:r>
              <a:rPr lang="it-IT" sz="1200" dirty="0">
                <a:solidFill>
                  <a:srgbClr val="000000"/>
                </a:solidFill>
                <a:ea typeface="MS PGothic" pitchFamily="34" charset="-128"/>
              </a:rPr>
              <a:t>Riscossione mediante ruolo </a:t>
            </a:r>
          </a:p>
          <a:p>
            <a:pPr marL="514350" lvl="1" indent="-171450">
              <a:lnSpc>
                <a:spcPct val="90000"/>
              </a:lnSpc>
              <a:spcBef>
                <a:spcPts val="600"/>
              </a:spcBef>
              <a:buClr>
                <a:schemeClr val="bg2"/>
              </a:buClr>
              <a:buSzPct val="100000"/>
              <a:buFont typeface="Wingdings" pitchFamily="2" charset="2"/>
              <a:buChar char="§"/>
            </a:pPr>
            <a:r>
              <a:rPr lang="it-IT" sz="1200" dirty="0">
                <a:solidFill>
                  <a:srgbClr val="000000"/>
                </a:solidFill>
                <a:ea typeface="MS PGothic" pitchFamily="34" charset="-128"/>
              </a:rPr>
              <a:t>Penale (Autorità Giudiziaria ed Ufficiali di P. G. delegati)</a:t>
            </a:r>
          </a:p>
          <a:p>
            <a:pPr marL="514350" lvl="1" indent="-171450">
              <a:lnSpc>
                <a:spcPct val="90000"/>
              </a:lnSpc>
              <a:spcBef>
                <a:spcPts val="600"/>
              </a:spcBef>
              <a:buClr>
                <a:schemeClr val="bg2"/>
              </a:buClr>
              <a:buSzPct val="100000"/>
              <a:buFont typeface="Wingdings" pitchFamily="2" charset="2"/>
              <a:buChar char="§"/>
            </a:pPr>
            <a:r>
              <a:rPr lang="it-IT" sz="1200" dirty="0">
                <a:solidFill>
                  <a:srgbClr val="000000"/>
                </a:solidFill>
                <a:ea typeface="MS PGothic" pitchFamily="34" charset="-128"/>
              </a:rPr>
              <a:t>Prevenzione del riciclaggio (Unità di Informazione Finanziaria presso la Banca d’Italia (U.I.F.)</a:t>
            </a:r>
          </a:p>
          <a:p>
            <a:pPr marL="514350" lvl="1" indent="-171450">
              <a:lnSpc>
                <a:spcPct val="90000"/>
              </a:lnSpc>
              <a:spcBef>
                <a:spcPts val="600"/>
              </a:spcBef>
              <a:buClr>
                <a:schemeClr val="bg2"/>
              </a:buClr>
              <a:buSzPct val="100000"/>
              <a:buFont typeface="Wingdings" pitchFamily="2" charset="2"/>
              <a:buChar char="§"/>
            </a:pPr>
            <a:r>
              <a:rPr lang="it-IT" sz="1200" dirty="0">
                <a:solidFill>
                  <a:srgbClr val="000000"/>
                </a:solidFill>
                <a:ea typeface="MS PGothic" pitchFamily="34" charset="-128"/>
              </a:rPr>
              <a:t>Antimafia (Direzione Investigativa Antimafia)</a:t>
            </a:r>
          </a:p>
          <a:p>
            <a:pPr marL="514350" lvl="1" indent="-171450">
              <a:lnSpc>
                <a:spcPct val="90000"/>
              </a:lnSpc>
              <a:spcBef>
                <a:spcPts val="600"/>
              </a:spcBef>
              <a:buClr>
                <a:schemeClr val="bg2"/>
              </a:buClr>
              <a:buSzPct val="100000"/>
              <a:buFont typeface="Wingdings" pitchFamily="2" charset="2"/>
              <a:buChar char="§"/>
            </a:pPr>
            <a:r>
              <a:rPr lang="it-IT" sz="1200" dirty="0">
                <a:solidFill>
                  <a:srgbClr val="000000"/>
                </a:solidFill>
                <a:ea typeface="MS PGothic" pitchFamily="34" charset="-128"/>
              </a:rPr>
              <a:t>Valutaria (Nucleo Polizia Valutaria Guardia di Finanza)</a:t>
            </a:r>
          </a:p>
          <a:p>
            <a:pPr marL="171450" indent="-171450">
              <a:lnSpc>
                <a:spcPct val="90000"/>
              </a:lnSpc>
              <a:spcBef>
                <a:spcPts val="600"/>
              </a:spcBef>
              <a:buClr>
                <a:schemeClr val="bg2"/>
              </a:buClr>
              <a:buSzPct val="100000"/>
              <a:buFont typeface="Wingdings" pitchFamily="2" charset="2"/>
              <a:buChar char="q"/>
            </a:pPr>
            <a:r>
              <a:rPr lang="it-IT" sz="1200" dirty="0">
                <a:solidFill>
                  <a:srgbClr val="000000"/>
                </a:solidFill>
                <a:ea typeface="MS PGothic" pitchFamily="34" charset="-128"/>
              </a:rPr>
              <a:t>Indagini Consob </a:t>
            </a:r>
          </a:p>
          <a:p>
            <a:pPr marL="514350" lvl="1" indent="-171450">
              <a:lnSpc>
                <a:spcPct val="90000"/>
              </a:lnSpc>
              <a:spcBef>
                <a:spcPts val="600"/>
              </a:spcBef>
              <a:buClr>
                <a:schemeClr val="bg2"/>
              </a:buClr>
              <a:buSzPct val="100000"/>
              <a:buFont typeface="Wingdings" pitchFamily="2" charset="2"/>
              <a:buChar char="§"/>
            </a:pPr>
            <a:r>
              <a:rPr lang="it-IT" sz="1200" dirty="0">
                <a:solidFill>
                  <a:srgbClr val="000000"/>
                </a:solidFill>
                <a:ea typeface="MS PGothic" pitchFamily="34" charset="-128"/>
              </a:rPr>
              <a:t>Dal 2015</a:t>
            </a:r>
          </a:p>
          <a:p>
            <a:pPr marL="514350" lvl="1" indent="-171450">
              <a:lnSpc>
                <a:spcPct val="90000"/>
              </a:lnSpc>
              <a:spcBef>
                <a:spcPts val="600"/>
              </a:spcBef>
              <a:buClr>
                <a:schemeClr val="bg2"/>
              </a:buClr>
              <a:buSzPct val="100000"/>
              <a:buFont typeface="Wingdings" pitchFamily="2" charset="2"/>
              <a:buChar char="§"/>
            </a:pPr>
            <a:r>
              <a:rPr lang="it-IT" sz="1200" dirty="0">
                <a:solidFill>
                  <a:srgbClr val="000000"/>
                </a:solidFill>
                <a:ea typeface="MS PGothic" pitchFamily="34" charset="-128"/>
              </a:rPr>
              <a:t>utilizzo dei saldi per analisi del rischio (comma 4 dell’art. 11 del Decreto legge n. 201/2011 come modificato dall’art. 1, comma 314 della legge 23 dicembre 2014, n. 190 - legge finanziaria 2015)</a:t>
            </a:r>
          </a:p>
          <a:p>
            <a:pPr marL="171450" indent="-171450">
              <a:lnSpc>
                <a:spcPct val="90000"/>
              </a:lnSpc>
              <a:spcBef>
                <a:spcPts val="600"/>
              </a:spcBef>
              <a:buClr>
                <a:schemeClr val="bg2"/>
              </a:buClr>
              <a:buSzPct val="100000"/>
              <a:buFont typeface="Wingdings" pitchFamily="2" charset="2"/>
              <a:buChar char="q"/>
            </a:pPr>
            <a:r>
              <a:rPr lang="it-IT" sz="1200" dirty="0">
                <a:solidFill>
                  <a:srgbClr val="000000"/>
                </a:solidFill>
                <a:ea typeface="MS PGothic" pitchFamily="34" charset="-128"/>
              </a:rPr>
              <a:t>Pignoramento presso terzi nei procedimenti civili (Art. 492-bis </a:t>
            </a:r>
            <a:r>
              <a:rPr lang="it-IT" sz="1200" dirty="0" err="1">
                <a:solidFill>
                  <a:srgbClr val="000000"/>
                </a:solidFill>
                <a:ea typeface="MS PGothic" pitchFamily="34" charset="-128"/>
              </a:rPr>
              <a:t>c.p.c.</a:t>
            </a:r>
            <a:r>
              <a:rPr lang="it-IT" sz="1200" dirty="0">
                <a:solidFill>
                  <a:srgbClr val="000000"/>
                </a:solidFill>
                <a:ea typeface="MS PGothic" pitchFamily="34" charset="-128"/>
              </a:rPr>
              <a:t>)</a:t>
            </a:r>
          </a:p>
          <a:p>
            <a:pPr>
              <a:lnSpc>
                <a:spcPct val="90000"/>
              </a:lnSpc>
              <a:spcBef>
                <a:spcPts val="600"/>
              </a:spcBef>
              <a:buClr>
                <a:schemeClr val="bg2"/>
              </a:buClr>
              <a:buSzPct val="100000"/>
            </a:pPr>
            <a:r>
              <a:rPr lang="it-IT" sz="1200" dirty="0">
                <a:solidFill>
                  <a:srgbClr val="000000"/>
                </a:solidFill>
                <a:ea typeface="MS PGothic" pitchFamily="34" charset="-128"/>
              </a:rPr>
              <a:t>Dal 2016: Controlli ISEE (D.P.C.M. 05/12/2013, n. 159, Regolamento concernente la revisione delle modalità di determinazione e i campi         di applicazione dell'Indicatore della situazione economica equivalente (ISEE))</a:t>
            </a:r>
          </a:p>
          <a:p>
            <a:pPr marL="171450" indent="-171450">
              <a:lnSpc>
                <a:spcPct val="90000"/>
              </a:lnSpc>
              <a:spcBef>
                <a:spcPts val="600"/>
              </a:spcBef>
              <a:buClr>
                <a:schemeClr val="bg2"/>
              </a:buClr>
              <a:buSzPct val="100000"/>
              <a:buFont typeface="Wingdings" pitchFamily="2" charset="2"/>
              <a:buChar char="q"/>
            </a:pPr>
            <a:r>
              <a:rPr lang="it-IT" sz="1200" dirty="0">
                <a:solidFill>
                  <a:srgbClr val="000000"/>
                </a:solidFill>
                <a:ea typeface="MS PGothic" pitchFamily="34" charset="-128"/>
              </a:rPr>
              <a:t>Dal 2019: Utilizzo  dei dati contabili e saldi da parte della Guardia di Finanza per la lotta all’evasione (legge 30 dicembre 2018, n. 145)</a:t>
            </a:r>
          </a:p>
        </p:txBody>
      </p:sp>
    </p:spTree>
    <p:extLst>
      <p:ext uri="{BB962C8B-B14F-4D97-AF65-F5344CB8AC3E}">
        <p14:creationId xmlns:p14="http://schemas.microsoft.com/office/powerpoint/2010/main" val="280781462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 Placeholder 16">
            <a:extLst>
              <a:ext uri="{FF2B5EF4-FFF2-40B4-BE49-F238E27FC236}">
                <a16:creationId xmlns:a16="http://schemas.microsoft.com/office/drawing/2014/main" id="{3A6B7CAA-CB0D-4587-BC92-78D009536D3E}"/>
              </a:ext>
            </a:extLst>
          </p:cNvPr>
          <p:cNvSpPr>
            <a:spLocks noGrp="1"/>
          </p:cNvSpPr>
          <p:nvPr>
            <p:ph type="body" sz="quarter" idx="14"/>
          </p:nvPr>
        </p:nvSpPr>
        <p:spPr/>
        <p:txBody>
          <a:bodyPr/>
          <a:lstStyle/>
          <a:p>
            <a:r>
              <a:rPr lang="en-GB" dirty="0"/>
              <a:t>UniCredit S.p.A. – Internal</a:t>
            </a:r>
          </a:p>
        </p:txBody>
      </p:sp>
      <p:sp>
        <p:nvSpPr>
          <p:cNvPr id="6" name="Titolo 4">
            <a:extLst>
              <a:ext uri="{FF2B5EF4-FFF2-40B4-BE49-F238E27FC236}">
                <a16:creationId xmlns:a16="http://schemas.microsoft.com/office/drawing/2014/main" id="{DE56D17F-C62D-1D42-A51C-E848BC264D5D}"/>
              </a:ext>
            </a:extLst>
          </p:cNvPr>
          <p:cNvSpPr>
            <a:spLocks noGrp="1"/>
          </p:cNvSpPr>
          <p:nvPr>
            <p:ph type="title"/>
          </p:nvPr>
        </p:nvSpPr>
        <p:spPr>
          <a:xfrm>
            <a:off x="252000" y="395147"/>
            <a:ext cx="9477788" cy="303453"/>
          </a:xfrm>
        </p:spPr>
        <p:txBody>
          <a:bodyPr/>
          <a:lstStyle/>
          <a:p>
            <a:r>
              <a:rPr lang="it-IT" b="0" dirty="0">
                <a:latin typeface="UniCredit" panose="02000506040000020004" pitchFamily="2" charset="0"/>
              </a:rPr>
              <a:t>HOLDING: OBBLIGHI DI COMUNICAZIONE</a:t>
            </a:r>
            <a:br>
              <a:rPr lang="it-IT" b="0" dirty="0">
                <a:latin typeface="UniCredit" panose="02000506040000020004" pitchFamily="2" charset="0"/>
              </a:rPr>
            </a:br>
            <a:r>
              <a:rPr lang="it-IT" b="0" dirty="0">
                <a:latin typeface="UniCredit" panose="02000506040000020004" pitchFamily="2" charset="0"/>
              </a:rPr>
              <a:t>SCHEMA NORMATIVO D’INSIEME</a:t>
            </a:r>
          </a:p>
        </p:txBody>
      </p:sp>
      <p:sp>
        <p:nvSpPr>
          <p:cNvPr id="46" name="Text Placeholder 343">
            <a:extLst>
              <a:ext uri="{FF2B5EF4-FFF2-40B4-BE49-F238E27FC236}">
                <a16:creationId xmlns:a16="http://schemas.microsoft.com/office/drawing/2014/main" id="{E3640FF5-5D81-4447-8C22-D93F782DD9F6}"/>
              </a:ext>
            </a:extLst>
          </p:cNvPr>
          <p:cNvSpPr>
            <a:spLocks noGrp="1"/>
          </p:cNvSpPr>
          <p:nvPr>
            <p:ph type="body" sz="quarter" idx="20"/>
          </p:nvPr>
        </p:nvSpPr>
        <p:spPr/>
        <p:txBody>
          <a:bodyPr/>
          <a:lstStyle/>
          <a:p>
            <a:r>
              <a:rPr lang="en-GB"/>
              <a:t>5</a:t>
            </a:r>
          </a:p>
        </p:txBody>
      </p:sp>
      <p:sp>
        <p:nvSpPr>
          <p:cNvPr id="47" name="Text Placeholder 344">
            <a:extLst>
              <a:ext uri="{FF2B5EF4-FFF2-40B4-BE49-F238E27FC236}">
                <a16:creationId xmlns:a16="http://schemas.microsoft.com/office/drawing/2014/main" id="{851F3C16-BF9C-46A5-B167-28DC315AE84C}"/>
              </a:ext>
            </a:extLst>
          </p:cNvPr>
          <p:cNvSpPr>
            <a:spLocks noGrp="1"/>
          </p:cNvSpPr>
          <p:nvPr>
            <p:ph type="body" sz="quarter" idx="21"/>
          </p:nvPr>
        </p:nvSpPr>
        <p:spPr/>
        <p:txBody>
          <a:bodyPr/>
          <a:lstStyle/>
          <a:p>
            <a:r>
              <a:rPr lang="en-GB"/>
              <a:t>4</a:t>
            </a:r>
          </a:p>
        </p:txBody>
      </p:sp>
      <p:sp>
        <p:nvSpPr>
          <p:cNvPr id="48" name="Text Placeholder 345">
            <a:extLst>
              <a:ext uri="{FF2B5EF4-FFF2-40B4-BE49-F238E27FC236}">
                <a16:creationId xmlns:a16="http://schemas.microsoft.com/office/drawing/2014/main" id="{FFA53F76-7913-4DED-AE74-9382954C109F}"/>
              </a:ext>
            </a:extLst>
          </p:cNvPr>
          <p:cNvSpPr>
            <a:spLocks noGrp="1"/>
          </p:cNvSpPr>
          <p:nvPr>
            <p:ph type="body" sz="quarter" idx="22"/>
          </p:nvPr>
        </p:nvSpPr>
        <p:spPr/>
        <p:txBody>
          <a:bodyPr/>
          <a:lstStyle/>
          <a:p>
            <a:r>
              <a:rPr lang="en-GB"/>
              <a:t>3</a:t>
            </a:r>
          </a:p>
        </p:txBody>
      </p:sp>
      <p:sp>
        <p:nvSpPr>
          <p:cNvPr id="49" name="Text Placeholder 346">
            <a:extLst>
              <a:ext uri="{FF2B5EF4-FFF2-40B4-BE49-F238E27FC236}">
                <a16:creationId xmlns:a16="http://schemas.microsoft.com/office/drawing/2014/main" id="{9C070EAD-8A27-4246-B79F-951D9328D6F1}"/>
              </a:ext>
            </a:extLst>
          </p:cNvPr>
          <p:cNvSpPr>
            <a:spLocks noGrp="1"/>
          </p:cNvSpPr>
          <p:nvPr>
            <p:ph type="body" sz="quarter" idx="23"/>
          </p:nvPr>
        </p:nvSpPr>
        <p:spPr>
          <a:solidFill>
            <a:schemeClr val="bg2"/>
          </a:solidFill>
        </p:spPr>
        <p:txBody>
          <a:bodyPr/>
          <a:lstStyle/>
          <a:p>
            <a:r>
              <a:rPr lang="en-GB" dirty="0"/>
              <a:t>1</a:t>
            </a:r>
          </a:p>
        </p:txBody>
      </p:sp>
      <p:sp>
        <p:nvSpPr>
          <p:cNvPr id="50" name="Text Placeholder 462">
            <a:extLst>
              <a:ext uri="{FF2B5EF4-FFF2-40B4-BE49-F238E27FC236}">
                <a16:creationId xmlns:a16="http://schemas.microsoft.com/office/drawing/2014/main" id="{81CD26EE-4F32-4EC2-A5FD-2172F12B7223}"/>
              </a:ext>
            </a:extLst>
          </p:cNvPr>
          <p:cNvSpPr>
            <a:spLocks noGrp="1"/>
          </p:cNvSpPr>
          <p:nvPr>
            <p:ph type="body" sz="quarter" idx="24"/>
          </p:nvPr>
        </p:nvSpPr>
        <p:spPr>
          <a:solidFill>
            <a:schemeClr val="accent1"/>
          </a:solidFill>
        </p:spPr>
        <p:txBody>
          <a:bodyPr/>
          <a:lstStyle/>
          <a:p>
            <a:r>
              <a:rPr lang="en-GB" dirty="0">
                <a:solidFill>
                  <a:schemeClr val="bg1"/>
                </a:solidFill>
              </a:rPr>
              <a:t>2</a:t>
            </a:r>
          </a:p>
        </p:txBody>
      </p:sp>
      <p:sp>
        <p:nvSpPr>
          <p:cNvPr id="3" name="CasellaDiTesto 2">
            <a:extLst>
              <a:ext uri="{FF2B5EF4-FFF2-40B4-BE49-F238E27FC236}">
                <a16:creationId xmlns:a16="http://schemas.microsoft.com/office/drawing/2014/main" id="{710082FF-2622-4846-AA83-51F651D636B2}"/>
              </a:ext>
            </a:extLst>
          </p:cNvPr>
          <p:cNvSpPr txBox="1"/>
          <p:nvPr/>
        </p:nvSpPr>
        <p:spPr>
          <a:xfrm>
            <a:off x="252000" y="1188784"/>
            <a:ext cx="7452138" cy="658368"/>
          </a:xfrm>
          <a:prstGeom prst="rect">
            <a:avLst/>
          </a:prstGeom>
        </p:spPr>
        <p:txBody>
          <a:bodyPr vert="horz" wrap="square" lIns="0" tIns="0" rIns="0" bIns="0" rtlCol="0">
            <a:noAutofit/>
          </a:bodyPr>
          <a:lstStyle/>
          <a:p>
            <a:pPr>
              <a:lnSpc>
                <a:spcPct val="90000"/>
              </a:lnSpc>
              <a:spcBef>
                <a:spcPts val="600"/>
              </a:spcBef>
              <a:buClr>
                <a:schemeClr val="bg2"/>
              </a:buClr>
              <a:buSzPct val="100000"/>
            </a:pPr>
            <a:r>
              <a:rPr lang="it-IT" sz="1200" b="1" dirty="0">
                <a:solidFill>
                  <a:srgbClr val="000000"/>
                </a:solidFill>
                <a:ea typeface="MS PGothic" pitchFamily="34" charset="-128"/>
              </a:rPr>
              <a:t>NORMATIVA DOMESTICA</a:t>
            </a:r>
          </a:p>
          <a:p>
            <a:pPr>
              <a:lnSpc>
                <a:spcPct val="90000"/>
              </a:lnSpc>
              <a:spcBef>
                <a:spcPts val="600"/>
              </a:spcBef>
              <a:buClr>
                <a:schemeClr val="bg2"/>
              </a:buClr>
              <a:buSzPct val="100000"/>
            </a:pPr>
            <a:r>
              <a:rPr lang="it-IT" sz="1200" dirty="0">
                <a:solidFill>
                  <a:srgbClr val="000000"/>
                </a:solidFill>
                <a:ea typeface="MS PGothic" pitchFamily="34" charset="-128"/>
              </a:rPr>
              <a:t>ADRF -  art. 7 D.P.R. n. 605 del 29 settembre 1973 - Creazione dell’Archivio delle comunicazioni anagrafiche del rapporto</a:t>
            </a:r>
          </a:p>
        </p:txBody>
      </p:sp>
      <p:sp>
        <p:nvSpPr>
          <p:cNvPr id="23" name="CasellaDiTesto 22">
            <a:extLst>
              <a:ext uri="{FF2B5EF4-FFF2-40B4-BE49-F238E27FC236}">
                <a16:creationId xmlns:a16="http://schemas.microsoft.com/office/drawing/2014/main" id="{2A006709-6419-6D4C-988F-AC2E35F3055B}"/>
              </a:ext>
            </a:extLst>
          </p:cNvPr>
          <p:cNvSpPr txBox="1"/>
          <p:nvPr/>
        </p:nvSpPr>
        <p:spPr>
          <a:xfrm>
            <a:off x="252000" y="1988884"/>
            <a:ext cx="7452138" cy="658368"/>
          </a:xfrm>
          <a:prstGeom prst="rect">
            <a:avLst/>
          </a:prstGeom>
        </p:spPr>
        <p:txBody>
          <a:bodyPr vert="horz" wrap="square" lIns="0" tIns="0" rIns="0" bIns="0" rtlCol="0">
            <a:noAutofit/>
          </a:bodyPr>
          <a:lstStyle/>
          <a:p>
            <a:pPr>
              <a:lnSpc>
                <a:spcPct val="90000"/>
              </a:lnSpc>
              <a:spcBef>
                <a:spcPts val="600"/>
              </a:spcBef>
              <a:buClr>
                <a:schemeClr val="bg2"/>
              </a:buClr>
              <a:buSzPct val="100000"/>
            </a:pPr>
            <a:r>
              <a:rPr lang="it-IT" sz="1200" b="1" dirty="0">
                <a:solidFill>
                  <a:srgbClr val="000000"/>
                </a:solidFill>
                <a:ea typeface="MS PGothic" pitchFamily="34" charset="-128"/>
              </a:rPr>
              <a:t>NORMATIVA INTERNAIONALE</a:t>
            </a:r>
          </a:p>
          <a:p>
            <a:pPr>
              <a:lnSpc>
                <a:spcPct val="90000"/>
              </a:lnSpc>
              <a:spcBef>
                <a:spcPts val="600"/>
              </a:spcBef>
              <a:buClr>
                <a:schemeClr val="bg2"/>
              </a:buClr>
              <a:buSzPct val="100000"/>
            </a:pPr>
            <a:r>
              <a:rPr lang="it-IT" sz="1200" dirty="0">
                <a:solidFill>
                  <a:srgbClr val="000000"/>
                </a:solidFill>
                <a:ea typeface="MS PGothic" pitchFamily="34" charset="-128"/>
              </a:rPr>
              <a:t>FATCA – D.M. 6 agosto 2015  e    CRS – D.M. 28 dicembre 2015</a:t>
            </a:r>
          </a:p>
        </p:txBody>
      </p:sp>
      <p:sp>
        <p:nvSpPr>
          <p:cNvPr id="24" name="CasellaDiTesto 23">
            <a:extLst>
              <a:ext uri="{FF2B5EF4-FFF2-40B4-BE49-F238E27FC236}">
                <a16:creationId xmlns:a16="http://schemas.microsoft.com/office/drawing/2014/main" id="{5FCD155F-6990-654F-B102-5CFCF465C4AF}"/>
              </a:ext>
            </a:extLst>
          </p:cNvPr>
          <p:cNvSpPr txBox="1"/>
          <p:nvPr/>
        </p:nvSpPr>
        <p:spPr>
          <a:xfrm>
            <a:off x="252000" y="2660396"/>
            <a:ext cx="7452138" cy="658368"/>
          </a:xfrm>
          <a:prstGeom prst="rect">
            <a:avLst/>
          </a:prstGeom>
        </p:spPr>
        <p:txBody>
          <a:bodyPr vert="horz" wrap="square" lIns="0" tIns="0" rIns="0" bIns="0" rtlCol="0">
            <a:noAutofit/>
          </a:bodyPr>
          <a:lstStyle/>
          <a:p>
            <a:pPr>
              <a:lnSpc>
                <a:spcPct val="90000"/>
              </a:lnSpc>
              <a:spcBef>
                <a:spcPts val="600"/>
              </a:spcBef>
              <a:buClr>
                <a:schemeClr val="bg2"/>
              </a:buClr>
              <a:buSzPct val="100000"/>
            </a:pPr>
            <a:r>
              <a:rPr lang="it-IT" sz="1200" dirty="0">
                <a:solidFill>
                  <a:srgbClr val="000000"/>
                </a:solidFill>
                <a:ea typeface="MS PGothic" pitchFamily="34" charset="-128"/>
              </a:rPr>
              <a:t>Legge n. 95 del 18 giugno 2015 che ha ratificato l’accordo IGA Italia/USA e recepito il CRS </a:t>
            </a:r>
          </a:p>
        </p:txBody>
      </p:sp>
    </p:spTree>
    <p:extLst>
      <p:ext uri="{BB962C8B-B14F-4D97-AF65-F5344CB8AC3E}">
        <p14:creationId xmlns:p14="http://schemas.microsoft.com/office/powerpoint/2010/main" val="312363834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 Placeholder 16">
            <a:extLst>
              <a:ext uri="{FF2B5EF4-FFF2-40B4-BE49-F238E27FC236}">
                <a16:creationId xmlns:a16="http://schemas.microsoft.com/office/drawing/2014/main" id="{3A6B7CAA-CB0D-4587-BC92-78D009536D3E}"/>
              </a:ext>
            </a:extLst>
          </p:cNvPr>
          <p:cNvSpPr>
            <a:spLocks noGrp="1"/>
          </p:cNvSpPr>
          <p:nvPr>
            <p:ph type="body" sz="quarter" idx="14"/>
          </p:nvPr>
        </p:nvSpPr>
        <p:spPr/>
        <p:txBody>
          <a:bodyPr/>
          <a:lstStyle/>
          <a:p>
            <a:r>
              <a:rPr lang="en-GB" dirty="0"/>
              <a:t>UniCredit S.p.A. – Internal</a:t>
            </a:r>
          </a:p>
        </p:txBody>
      </p:sp>
      <p:sp>
        <p:nvSpPr>
          <p:cNvPr id="6" name="Titolo 4">
            <a:extLst>
              <a:ext uri="{FF2B5EF4-FFF2-40B4-BE49-F238E27FC236}">
                <a16:creationId xmlns:a16="http://schemas.microsoft.com/office/drawing/2014/main" id="{DE56D17F-C62D-1D42-A51C-E848BC264D5D}"/>
              </a:ext>
            </a:extLst>
          </p:cNvPr>
          <p:cNvSpPr>
            <a:spLocks noGrp="1"/>
          </p:cNvSpPr>
          <p:nvPr>
            <p:ph type="title"/>
          </p:nvPr>
        </p:nvSpPr>
        <p:spPr>
          <a:xfrm>
            <a:off x="252000" y="276571"/>
            <a:ext cx="9477788" cy="303453"/>
          </a:xfrm>
        </p:spPr>
        <p:txBody>
          <a:bodyPr/>
          <a:lstStyle/>
          <a:p>
            <a:r>
              <a:rPr lang="it-IT" b="0" dirty="0">
                <a:latin typeface="UniCredit" panose="02000506040000020004" pitchFamily="2" charset="0"/>
              </a:rPr>
              <a:t>COMUNICAZIONI ALL’ARCHIVIO DEI RAPPORTI – MODALITÀ E TERMINI</a:t>
            </a:r>
          </a:p>
        </p:txBody>
      </p:sp>
      <p:sp>
        <p:nvSpPr>
          <p:cNvPr id="46" name="Text Placeholder 343">
            <a:extLst>
              <a:ext uri="{FF2B5EF4-FFF2-40B4-BE49-F238E27FC236}">
                <a16:creationId xmlns:a16="http://schemas.microsoft.com/office/drawing/2014/main" id="{E3640FF5-5D81-4447-8C22-D93F782DD9F6}"/>
              </a:ext>
            </a:extLst>
          </p:cNvPr>
          <p:cNvSpPr>
            <a:spLocks noGrp="1"/>
          </p:cNvSpPr>
          <p:nvPr>
            <p:ph type="body" sz="quarter" idx="20"/>
          </p:nvPr>
        </p:nvSpPr>
        <p:spPr/>
        <p:txBody>
          <a:bodyPr/>
          <a:lstStyle/>
          <a:p>
            <a:r>
              <a:rPr lang="en-GB"/>
              <a:t>5</a:t>
            </a:r>
          </a:p>
        </p:txBody>
      </p:sp>
      <p:sp>
        <p:nvSpPr>
          <p:cNvPr id="47" name="Text Placeholder 344">
            <a:extLst>
              <a:ext uri="{FF2B5EF4-FFF2-40B4-BE49-F238E27FC236}">
                <a16:creationId xmlns:a16="http://schemas.microsoft.com/office/drawing/2014/main" id="{851F3C16-BF9C-46A5-B167-28DC315AE84C}"/>
              </a:ext>
            </a:extLst>
          </p:cNvPr>
          <p:cNvSpPr>
            <a:spLocks noGrp="1"/>
          </p:cNvSpPr>
          <p:nvPr>
            <p:ph type="body" sz="quarter" idx="21"/>
          </p:nvPr>
        </p:nvSpPr>
        <p:spPr/>
        <p:txBody>
          <a:bodyPr/>
          <a:lstStyle/>
          <a:p>
            <a:r>
              <a:rPr lang="en-GB"/>
              <a:t>4</a:t>
            </a:r>
          </a:p>
        </p:txBody>
      </p:sp>
      <p:sp>
        <p:nvSpPr>
          <p:cNvPr id="48" name="Text Placeholder 345">
            <a:extLst>
              <a:ext uri="{FF2B5EF4-FFF2-40B4-BE49-F238E27FC236}">
                <a16:creationId xmlns:a16="http://schemas.microsoft.com/office/drawing/2014/main" id="{FFA53F76-7913-4DED-AE74-9382954C109F}"/>
              </a:ext>
            </a:extLst>
          </p:cNvPr>
          <p:cNvSpPr>
            <a:spLocks noGrp="1"/>
          </p:cNvSpPr>
          <p:nvPr>
            <p:ph type="body" sz="quarter" idx="22"/>
          </p:nvPr>
        </p:nvSpPr>
        <p:spPr/>
        <p:txBody>
          <a:bodyPr/>
          <a:lstStyle/>
          <a:p>
            <a:r>
              <a:rPr lang="en-GB"/>
              <a:t>3</a:t>
            </a:r>
          </a:p>
        </p:txBody>
      </p:sp>
      <p:sp>
        <p:nvSpPr>
          <p:cNvPr id="49" name="Text Placeholder 346">
            <a:extLst>
              <a:ext uri="{FF2B5EF4-FFF2-40B4-BE49-F238E27FC236}">
                <a16:creationId xmlns:a16="http://schemas.microsoft.com/office/drawing/2014/main" id="{9C070EAD-8A27-4246-B79F-951D9328D6F1}"/>
              </a:ext>
            </a:extLst>
          </p:cNvPr>
          <p:cNvSpPr>
            <a:spLocks noGrp="1"/>
          </p:cNvSpPr>
          <p:nvPr>
            <p:ph type="body" sz="quarter" idx="23"/>
          </p:nvPr>
        </p:nvSpPr>
        <p:spPr>
          <a:solidFill>
            <a:schemeClr val="bg2"/>
          </a:solidFill>
        </p:spPr>
        <p:txBody>
          <a:bodyPr/>
          <a:lstStyle/>
          <a:p>
            <a:r>
              <a:rPr lang="en-GB" dirty="0"/>
              <a:t>1</a:t>
            </a:r>
          </a:p>
        </p:txBody>
      </p:sp>
      <p:sp>
        <p:nvSpPr>
          <p:cNvPr id="50" name="Text Placeholder 462">
            <a:extLst>
              <a:ext uri="{FF2B5EF4-FFF2-40B4-BE49-F238E27FC236}">
                <a16:creationId xmlns:a16="http://schemas.microsoft.com/office/drawing/2014/main" id="{81CD26EE-4F32-4EC2-A5FD-2172F12B7223}"/>
              </a:ext>
            </a:extLst>
          </p:cNvPr>
          <p:cNvSpPr>
            <a:spLocks noGrp="1"/>
          </p:cNvSpPr>
          <p:nvPr>
            <p:ph type="body" sz="quarter" idx="24"/>
          </p:nvPr>
        </p:nvSpPr>
        <p:spPr>
          <a:solidFill>
            <a:schemeClr val="accent1"/>
          </a:solidFill>
        </p:spPr>
        <p:txBody>
          <a:bodyPr/>
          <a:lstStyle/>
          <a:p>
            <a:r>
              <a:rPr lang="en-GB" dirty="0">
                <a:solidFill>
                  <a:schemeClr val="bg1"/>
                </a:solidFill>
              </a:rPr>
              <a:t>2</a:t>
            </a:r>
          </a:p>
        </p:txBody>
      </p:sp>
      <p:sp>
        <p:nvSpPr>
          <p:cNvPr id="2" name="CasellaDiTesto 1">
            <a:extLst>
              <a:ext uri="{FF2B5EF4-FFF2-40B4-BE49-F238E27FC236}">
                <a16:creationId xmlns:a16="http://schemas.microsoft.com/office/drawing/2014/main" id="{FBFC19BE-FA40-354F-9F1E-FCB3CAEDDC4B}"/>
              </a:ext>
            </a:extLst>
          </p:cNvPr>
          <p:cNvSpPr txBox="1"/>
          <p:nvPr/>
        </p:nvSpPr>
        <p:spPr>
          <a:xfrm>
            <a:off x="3364706" y="1593056"/>
            <a:ext cx="0" cy="0"/>
          </a:xfrm>
          <a:prstGeom prst="rect">
            <a:avLst/>
          </a:prstGeom>
        </p:spPr>
        <p:txBody>
          <a:bodyPr vert="horz" wrap="none" lIns="0" tIns="0" rIns="0" bIns="0" rtlCol="0">
            <a:noAutofit/>
          </a:bodyPr>
          <a:lstStyle/>
          <a:p>
            <a:pPr marL="171450" indent="-171450" algn="l">
              <a:lnSpc>
                <a:spcPct val="90000"/>
              </a:lnSpc>
              <a:spcBef>
                <a:spcPts val="600"/>
              </a:spcBef>
              <a:buClr>
                <a:schemeClr val="bg2"/>
              </a:buClr>
              <a:buSzPct val="100000"/>
              <a:buFont typeface="Arial" panose="020B0604020202020204" pitchFamily="34" charset="0"/>
              <a:buChar char="●"/>
            </a:pPr>
            <a:endParaRPr lang="it-IT" sz="1400" dirty="0">
              <a:solidFill>
                <a:schemeClr val="tx1"/>
              </a:solidFill>
            </a:endParaRPr>
          </a:p>
        </p:txBody>
      </p:sp>
      <p:sp>
        <p:nvSpPr>
          <p:cNvPr id="5" name="CasellaDiTesto 4">
            <a:extLst>
              <a:ext uri="{FF2B5EF4-FFF2-40B4-BE49-F238E27FC236}">
                <a16:creationId xmlns:a16="http://schemas.microsoft.com/office/drawing/2014/main" id="{9AD48C62-E5FA-AB47-A6C2-80D957ABDB86}"/>
              </a:ext>
            </a:extLst>
          </p:cNvPr>
          <p:cNvSpPr txBox="1"/>
          <p:nvPr/>
        </p:nvSpPr>
        <p:spPr>
          <a:xfrm>
            <a:off x="914400" y="3529013"/>
            <a:ext cx="0" cy="0"/>
          </a:xfrm>
          <a:prstGeom prst="rect">
            <a:avLst/>
          </a:prstGeom>
        </p:spPr>
        <p:txBody>
          <a:bodyPr vert="horz" wrap="none" lIns="0" tIns="0" rIns="0" bIns="0" rtlCol="0">
            <a:noAutofit/>
          </a:bodyPr>
          <a:lstStyle/>
          <a:p>
            <a:pPr marL="171450" indent="-171450" algn="l">
              <a:lnSpc>
                <a:spcPct val="90000"/>
              </a:lnSpc>
              <a:spcBef>
                <a:spcPts val="600"/>
              </a:spcBef>
              <a:buClr>
                <a:schemeClr val="bg2"/>
              </a:buClr>
              <a:buSzPct val="100000"/>
              <a:buFont typeface="Arial" panose="020B0604020202020204" pitchFamily="34" charset="0"/>
              <a:buChar char="●"/>
            </a:pPr>
            <a:endParaRPr lang="it-IT" sz="1400" dirty="0">
              <a:solidFill>
                <a:schemeClr val="tx1"/>
              </a:solidFill>
            </a:endParaRPr>
          </a:p>
        </p:txBody>
      </p:sp>
      <p:sp>
        <p:nvSpPr>
          <p:cNvPr id="7" name="CasellaDiTesto 6">
            <a:extLst>
              <a:ext uri="{FF2B5EF4-FFF2-40B4-BE49-F238E27FC236}">
                <a16:creationId xmlns:a16="http://schemas.microsoft.com/office/drawing/2014/main" id="{AC0B37BF-05BB-1D49-B088-6AEE91E64574}"/>
              </a:ext>
            </a:extLst>
          </p:cNvPr>
          <p:cNvSpPr txBox="1"/>
          <p:nvPr/>
        </p:nvSpPr>
        <p:spPr>
          <a:xfrm>
            <a:off x="1321594" y="1035844"/>
            <a:ext cx="0" cy="0"/>
          </a:xfrm>
          <a:prstGeom prst="rect">
            <a:avLst/>
          </a:prstGeom>
        </p:spPr>
        <p:txBody>
          <a:bodyPr vert="horz" wrap="none" lIns="0" tIns="0" rIns="0" bIns="0" rtlCol="0">
            <a:noAutofit/>
          </a:bodyPr>
          <a:lstStyle/>
          <a:p>
            <a:pPr marL="171450" indent="-171450" algn="l">
              <a:lnSpc>
                <a:spcPct val="90000"/>
              </a:lnSpc>
              <a:spcBef>
                <a:spcPts val="600"/>
              </a:spcBef>
              <a:buClr>
                <a:schemeClr val="bg2"/>
              </a:buClr>
              <a:buSzPct val="100000"/>
              <a:buFont typeface="Arial" panose="020B0604020202020204" pitchFamily="34" charset="0"/>
              <a:buChar char="●"/>
            </a:pPr>
            <a:endParaRPr lang="it-IT" sz="1400" dirty="0">
              <a:solidFill>
                <a:schemeClr val="tx1"/>
              </a:solidFill>
            </a:endParaRPr>
          </a:p>
        </p:txBody>
      </p:sp>
      <p:sp>
        <p:nvSpPr>
          <p:cNvPr id="18" name="CasellaDiTesto 17">
            <a:extLst>
              <a:ext uri="{FF2B5EF4-FFF2-40B4-BE49-F238E27FC236}">
                <a16:creationId xmlns:a16="http://schemas.microsoft.com/office/drawing/2014/main" id="{6278F5BC-4271-AA4F-9482-5F833B9041FC}"/>
              </a:ext>
            </a:extLst>
          </p:cNvPr>
          <p:cNvSpPr txBox="1"/>
          <p:nvPr/>
        </p:nvSpPr>
        <p:spPr>
          <a:xfrm>
            <a:off x="250825" y="1179640"/>
            <a:ext cx="8642350" cy="658368"/>
          </a:xfrm>
          <a:prstGeom prst="rect">
            <a:avLst/>
          </a:prstGeom>
        </p:spPr>
        <p:txBody>
          <a:bodyPr vert="horz" wrap="square" lIns="0" tIns="0" rIns="0" bIns="0" rtlCol="0">
            <a:noAutofit/>
          </a:bodyPr>
          <a:lstStyle/>
          <a:p>
            <a:pPr>
              <a:lnSpc>
                <a:spcPct val="90000"/>
              </a:lnSpc>
              <a:spcBef>
                <a:spcPts val="600"/>
              </a:spcBef>
              <a:buClr>
                <a:schemeClr val="bg2"/>
              </a:buClr>
              <a:buSzPct val="100000"/>
            </a:pPr>
            <a:r>
              <a:rPr lang="it-IT" sz="1200" dirty="0">
                <a:solidFill>
                  <a:srgbClr val="FF0000"/>
                </a:solidFill>
                <a:ea typeface="MS PGothic" pitchFamily="34" charset="-128"/>
              </a:rPr>
              <a:t>DATI MENSILI</a:t>
            </a:r>
          </a:p>
          <a:p>
            <a:pPr marL="171450" indent="-171450">
              <a:lnSpc>
                <a:spcPct val="90000"/>
              </a:lnSpc>
              <a:spcBef>
                <a:spcPts val="600"/>
              </a:spcBef>
              <a:buClr>
                <a:schemeClr val="bg2"/>
              </a:buClr>
              <a:buSzPct val="100000"/>
              <a:buFont typeface="Wingdings" pitchFamily="2" charset="2"/>
              <a:buChar char="q"/>
            </a:pPr>
            <a:r>
              <a:rPr lang="it-IT" sz="1200" dirty="0">
                <a:solidFill>
                  <a:schemeClr val="accent6">
                    <a:lumMod val="75000"/>
                  </a:schemeClr>
                </a:solidFill>
                <a:ea typeface="MS PGothic" pitchFamily="34" charset="-128"/>
              </a:rPr>
              <a:t>NEI TERMINI</a:t>
            </a:r>
          </a:p>
          <a:p>
            <a:pPr marL="171450" indent="-171450">
              <a:lnSpc>
                <a:spcPct val="90000"/>
              </a:lnSpc>
              <a:spcBef>
                <a:spcPts val="600"/>
              </a:spcBef>
              <a:buClr>
                <a:schemeClr val="bg2"/>
              </a:buClr>
              <a:buSzPct val="100000"/>
              <a:buFont typeface="Wingdings" pitchFamily="2" charset="2"/>
              <a:buChar char="ü"/>
            </a:pPr>
            <a:r>
              <a:rPr lang="it-IT" sz="1200" dirty="0">
                <a:solidFill>
                  <a:srgbClr val="000000"/>
                </a:solidFill>
                <a:ea typeface="MS PGothic" pitchFamily="34" charset="-128"/>
              </a:rPr>
              <a:t>Invio ordinario dei dati mensili (nuovi rapporti e chiusure)   entro l’ultimo giorno lavorativo del mese successivo successivo</a:t>
            </a:r>
          </a:p>
          <a:p>
            <a:pPr marL="171450" indent="-171450">
              <a:lnSpc>
                <a:spcPct val="90000"/>
              </a:lnSpc>
              <a:spcBef>
                <a:spcPts val="600"/>
              </a:spcBef>
              <a:buClr>
                <a:schemeClr val="bg2"/>
              </a:buClr>
              <a:buSzPct val="100000"/>
              <a:buFont typeface="Wingdings" pitchFamily="2" charset="2"/>
              <a:buChar char="ü"/>
            </a:pPr>
            <a:r>
              <a:rPr lang="it-IT" sz="1200" dirty="0">
                <a:solidFill>
                  <a:srgbClr val="000000"/>
                </a:solidFill>
                <a:ea typeface="MS PGothic" pitchFamily="34" charset="-128"/>
              </a:rPr>
              <a:t>Invio degli aggiornamenti anagrafici dei soggetti del rapporto (subentro, cessazione delegato, </a:t>
            </a:r>
            <a:r>
              <a:rPr lang="it-IT" sz="1200" dirty="0" err="1">
                <a:solidFill>
                  <a:srgbClr val="000000"/>
                </a:solidFill>
                <a:ea typeface="MS PGothic" pitchFamily="34" charset="-128"/>
              </a:rPr>
              <a:t>reintestazione</a:t>
            </a:r>
            <a:r>
              <a:rPr lang="it-IT" sz="1200" dirty="0">
                <a:solidFill>
                  <a:srgbClr val="000000"/>
                </a:solidFill>
                <a:ea typeface="MS PGothic" pitchFamily="34" charset="-128"/>
              </a:rPr>
              <a:t>, ecc.) con invio straordinario comunicazione ‘2 aggiornamento/sostituzione’  entro l’ultimo giorno lavorativo del mese successivo</a:t>
            </a:r>
          </a:p>
          <a:p>
            <a:pPr marL="171450" indent="-171450">
              <a:lnSpc>
                <a:spcPct val="90000"/>
              </a:lnSpc>
              <a:spcBef>
                <a:spcPts val="600"/>
              </a:spcBef>
              <a:buClr>
                <a:schemeClr val="bg2"/>
              </a:buClr>
              <a:buSzPct val="100000"/>
              <a:buFont typeface="Wingdings" pitchFamily="2" charset="2"/>
              <a:buChar char="q"/>
            </a:pPr>
            <a:endParaRPr lang="it-IT" sz="1200" dirty="0">
              <a:solidFill>
                <a:srgbClr val="000000"/>
              </a:solidFill>
              <a:ea typeface="MS PGothic" pitchFamily="34" charset="-128"/>
            </a:endParaRPr>
          </a:p>
          <a:p>
            <a:pPr marL="171450" indent="-171450">
              <a:lnSpc>
                <a:spcPct val="90000"/>
              </a:lnSpc>
              <a:spcBef>
                <a:spcPts val="600"/>
              </a:spcBef>
              <a:buClr>
                <a:schemeClr val="bg2"/>
              </a:buClr>
              <a:buSzPct val="100000"/>
              <a:buFont typeface="Wingdings" pitchFamily="2" charset="2"/>
              <a:buChar char="q"/>
            </a:pPr>
            <a:r>
              <a:rPr lang="it-IT" sz="1200" dirty="0">
                <a:solidFill>
                  <a:srgbClr val="FF0000"/>
                </a:solidFill>
                <a:ea typeface="MS PGothic" pitchFamily="34" charset="-128"/>
              </a:rPr>
              <a:t>FUORI TERMINE</a:t>
            </a:r>
          </a:p>
          <a:p>
            <a:pPr marL="171450" indent="-171450">
              <a:lnSpc>
                <a:spcPct val="90000"/>
              </a:lnSpc>
              <a:spcBef>
                <a:spcPts val="600"/>
              </a:spcBef>
              <a:buClr>
                <a:schemeClr val="bg2"/>
              </a:buClr>
              <a:buSzPct val="100000"/>
              <a:buFont typeface="Wingdings" pitchFamily="2" charset="2"/>
              <a:buChar char="ü"/>
            </a:pPr>
            <a:r>
              <a:rPr lang="it-IT" sz="1200" dirty="0">
                <a:solidFill>
                  <a:srgbClr val="000000"/>
                </a:solidFill>
                <a:ea typeface="MS PGothic" pitchFamily="34" charset="-128"/>
              </a:rPr>
              <a:t>Invio straordinario di tipo ‘1 nuovi rapporti’ per comunicare tardivamente nuovi rapporti e nello stesso flusso anche i dati contabili delle annualità scadute (se il tipo rapporto lo prevede) </a:t>
            </a:r>
          </a:p>
          <a:p>
            <a:pPr marL="171450" indent="-171450">
              <a:lnSpc>
                <a:spcPct val="90000"/>
              </a:lnSpc>
              <a:spcBef>
                <a:spcPts val="600"/>
              </a:spcBef>
              <a:buClr>
                <a:schemeClr val="bg2"/>
              </a:buClr>
              <a:buSzPct val="100000"/>
              <a:buFont typeface="Wingdings" pitchFamily="2" charset="2"/>
              <a:buChar char="ü"/>
            </a:pPr>
            <a:r>
              <a:rPr lang="it-IT" sz="1200" dirty="0">
                <a:solidFill>
                  <a:srgbClr val="000000"/>
                </a:solidFill>
                <a:ea typeface="MS PGothic" pitchFamily="34" charset="-128"/>
              </a:rPr>
              <a:t>Per le comunicazioni di chiusura dei rapporti, inviate oltre il mese di riferimento, va sempre effettuato l’invio straordinario di tipo ‘2 aggiornamento/sostituzione rapporti’</a:t>
            </a:r>
          </a:p>
        </p:txBody>
      </p:sp>
    </p:spTree>
    <p:extLst>
      <p:ext uri="{BB962C8B-B14F-4D97-AF65-F5344CB8AC3E}">
        <p14:creationId xmlns:p14="http://schemas.microsoft.com/office/powerpoint/2010/main" val="113503477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 Placeholder 16">
            <a:extLst>
              <a:ext uri="{FF2B5EF4-FFF2-40B4-BE49-F238E27FC236}">
                <a16:creationId xmlns:a16="http://schemas.microsoft.com/office/drawing/2014/main" id="{3A6B7CAA-CB0D-4587-BC92-78D009536D3E}"/>
              </a:ext>
            </a:extLst>
          </p:cNvPr>
          <p:cNvSpPr>
            <a:spLocks noGrp="1"/>
          </p:cNvSpPr>
          <p:nvPr>
            <p:ph type="body" sz="quarter" idx="14"/>
          </p:nvPr>
        </p:nvSpPr>
        <p:spPr/>
        <p:txBody>
          <a:bodyPr/>
          <a:lstStyle/>
          <a:p>
            <a:r>
              <a:rPr lang="en-GB" dirty="0"/>
              <a:t>UniCredit S.p.A. – Internal</a:t>
            </a:r>
          </a:p>
        </p:txBody>
      </p:sp>
      <p:sp>
        <p:nvSpPr>
          <p:cNvPr id="6" name="Titolo 4">
            <a:extLst>
              <a:ext uri="{FF2B5EF4-FFF2-40B4-BE49-F238E27FC236}">
                <a16:creationId xmlns:a16="http://schemas.microsoft.com/office/drawing/2014/main" id="{DE56D17F-C62D-1D42-A51C-E848BC264D5D}"/>
              </a:ext>
            </a:extLst>
          </p:cNvPr>
          <p:cNvSpPr>
            <a:spLocks noGrp="1"/>
          </p:cNvSpPr>
          <p:nvPr>
            <p:ph type="title"/>
          </p:nvPr>
        </p:nvSpPr>
        <p:spPr>
          <a:xfrm>
            <a:off x="252000" y="276571"/>
            <a:ext cx="9477788" cy="303453"/>
          </a:xfrm>
        </p:spPr>
        <p:txBody>
          <a:bodyPr/>
          <a:lstStyle/>
          <a:p>
            <a:r>
              <a:rPr lang="it-IT" b="0" dirty="0">
                <a:latin typeface="UniCredit" panose="02000506040000020004" pitchFamily="2" charset="0"/>
              </a:rPr>
              <a:t>COMUNICAZIONI ALL’ARCHIVIO DEI RAPPORTI – MODALITÀ E TERMINI</a:t>
            </a:r>
          </a:p>
        </p:txBody>
      </p:sp>
      <p:sp>
        <p:nvSpPr>
          <p:cNvPr id="46" name="Text Placeholder 343">
            <a:extLst>
              <a:ext uri="{FF2B5EF4-FFF2-40B4-BE49-F238E27FC236}">
                <a16:creationId xmlns:a16="http://schemas.microsoft.com/office/drawing/2014/main" id="{E3640FF5-5D81-4447-8C22-D93F782DD9F6}"/>
              </a:ext>
            </a:extLst>
          </p:cNvPr>
          <p:cNvSpPr>
            <a:spLocks noGrp="1"/>
          </p:cNvSpPr>
          <p:nvPr>
            <p:ph type="body" sz="quarter" idx="20"/>
          </p:nvPr>
        </p:nvSpPr>
        <p:spPr/>
        <p:txBody>
          <a:bodyPr/>
          <a:lstStyle/>
          <a:p>
            <a:r>
              <a:rPr lang="en-GB"/>
              <a:t>5</a:t>
            </a:r>
          </a:p>
        </p:txBody>
      </p:sp>
      <p:sp>
        <p:nvSpPr>
          <p:cNvPr id="47" name="Text Placeholder 344">
            <a:extLst>
              <a:ext uri="{FF2B5EF4-FFF2-40B4-BE49-F238E27FC236}">
                <a16:creationId xmlns:a16="http://schemas.microsoft.com/office/drawing/2014/main" id="{851F3C16-BF9C-46A5-B167-28DC315AE84C}"/>
              </a:ext>
            </a:extLst>
          </p:cNvPr>
          <p:cNvSpPr>
            <a:spLocks noGrp="1"/>
          </p:cNvSpPr>
          <p:nvPr>
            <p:ph type="body" sz="quarter" idx="21"/>
          </p:nvPr>
        </p:nvSpPr>
        <p:spPr/>
        <p:txBody>
          <a:bodyPr/>
          <a:lstStyle/>
          <a:p>
            <a:r>
              <a:rPr lang="en-GB"/>
              <a:t>4</a:t>
            </a:r>
          </a:p>
        </p:txBody>
      </p:sp>
      <p:sp>
        <p:nvSpPr>
          <p:cNvPr id="48" name="Text Placeholder 345">
            <a:extLst>
              <a:ext uri="{FF2B5EF4-FFF2-40B4-BE49-F238E27FC236}">
                <a16:creationId xmlns:a16="http://schemas.microsoft.com/office/drawing/2014/main" id="{FFA53F76-7913-4DED-AE74-9382954C109F}"/>
              </a:ext>
            </a:extLst>
          </p:cNvPr>
          <p:cNvSpPr>
            <a:spLocks noGrp="1"/>
          </p:cNvSpPr>
          <p:nvPr>
            <p:ph type="body" sz="quarter" idx="22"/>
          </p:nvPr>
        </p:nvSpPr>
        <p:spPr/>
        <p:txBody>
          <a:bodyPr/>
          <a:lstStyle/>
          <a:p>
            <a:r>
              <a:rPr lang="en-GB"/>
              <a:t>3</a:t>
            </a:r>
          </a:p>
        </p:txBody>
      </p:sp>
      <p:sp>
        <p:nvSpPr>
          <p:cNvPr id="49" name="Text Placeholder 346">
            <a:extLst>
              <a:ext uri="{FF2B5EF4-FFF2-40B4-BE49-F238E27FC236}">
                <a16:creationId xmlns:a16="http://schemas.microsoft.com/office/drawing/2014/main" id="{9C070EAD-8A27-4246-B79F-951D9328D6F1}"/>
              </a:ext>
            </a:extLst>
          </p:cNvPr>
          <p:cNvSpPr>
            <a:spLocks noGrp="1"/>
          </p:cNvSpPr>
          <p:nvPr>
            <p:ph type="body" sz="quarter" idx="23"/>
          </p:nvPr>
        </p:nvSpPr>
        <p:spPr>
          <a:solidFill>
            <a:schemeClr val="bg2"/>
          </a:solidFill>
        </p:spPr>
        <p:txBody>
          <a:bodyPr/>
          <a:lstStyle/>
          <a:p>
            <a:r>
              <a:rPr lang="en-GB" dirty="0"/>
              <a:t>1</a:t>
            </a:r>
          </a:p>
        </p:txBody>
      </p:sp>
      <p:sp>
        <p:nvSpPr>
          <p:cNvPr id="50" name="Text Placeholder 462">
            <a:extLst>
              <a:ext uri="{FF2B5EF4-FFF2-40B4-BE49-F238E27FC236}">
                <a16:creationId xmlns:a16="http://schemas.microsoft.com/office/drawing/2014/main" id="{81CD26EE-4F32-4EC2-A5FD-2172F12B7223}"/>
              </a:ext>
            </a:extLst>
          </p:cNvPr>
          <p:cNvSpPr>
            <a:spLocks noGrp="1"/>
          </p:cNvSpPr>
          <p:nvPr>
            <p:ph type="body" sz="quarter" idx="24"/>
          </p:nvPr>
        </p:nvSpPr>
        <p:spPr>
          <a:solidFill>
            <a:schemeClr val="accent1"/>
          </a:solidFill>
        </p:spPr>
        <p:txBody>
          <a:bodyPr/>
          <a:lstStyle/>
          <a:p>
            <a:r>
              <a:rPr lang="en-GB" dirty="0">
                <a:solidFill>
                  <a:schemeClr val="bg1"/>
                </a:solidFill>
              </a:rPr>
              <a:t>2</a:t>
            </a:r>
          </a:p>
        </p:txBody>
      </p:sp>
      <p:sp>
        <p:nvSpPr>
          <p:cNvPr id="2" name="CasellaDiTesto 1">
            <a:extLst>
              <a:ext uri="{FF2B5EF4-FFF2-40B4-BE49-F238E27FC236}">
                <a16:creationId xmlns:a16="http://schemas.microsoft.com/office/drawing/2014/main" id="{FBFC19BE-FA40-354F-9F1E-FCB3CAEDDC4B}"/>
              </a:ext>
            </a:extLst>
          </p:cNvPr>
          <p:cNvSpPr txBox="1"/>
          <p:nvPr/>
        </p:nvSpPr>
        <p:spPr>
          <a:xfrm>
            <a:off x="3364706" y="1593056"/>
            <a:ext cx="0" cy="0"/>
          </a:xfrm>
          <a:prstGeom prst="rect">
            <a:avLst/>
          </a:prstGeom>
        </p:spPr>
        <p:txBody>
          <a:bodyPr vert="horz" wrap="none" lIns="0" tIns="0" rIns="0" bIns="0" rtlCol="0">
            <a:noAutofit/>
          </a:bodyPr>
          <a:lstStyle/>
          <a:p>
            <a:pPr marL="171450" indent="-171450" algn="l">
              <a:lnSpc>
                <a:spcPct val="90000"/>
              </a:lnSpc>
              <a:spcBef>
                <a:spcPts val="600"/>
              </a:spcBef>
              <a:buClr>
                <a:schemeClr val="bg2"/>
              </a:buClr>
              <a:buSzPct val="100000"/>
              <a:buFont typeface="Arial" panose="020B0604020202020204" pitchFamily="34" charset="0"/>
              <a:buChar char="●"/>
            </a:pPr>
            <a:endParaRPr lang="it-IT" sz="1400" dirty="0">
              <a:solidFill>
                <a:schemeClr val="tx1"/>
              </a:solidFill>
            </a:endParaRPr>
          </a:p>
        </p:txBody>
      </p:sp>
      <p:sp>
        <p:nvSpPr>
          <p:cNvPr id="5" name="CasellaDiTesto 4">
            <a:extLst>
              <a:ext uri="{FF2B5EF4-FFF2-40B4-BE49-F238E27FC236}">
                <a16:creationId xmlns:a16="http://schemas.microsoft.com/office/drawing/2014/main" id="{9AD48C62-E5FA-AB47-A6C2-80D957ABDB86}"/>
              </a:ext>
            </a:extLst>
          </p:cNvPr>
          <p:cNvSpPr txBox="1"/>
          <p:nvPr/>
        </p:nvSpPr>
        <p:spPr>
          <a:xfrm>
            <a:off x="914400" y="3529013"/>
            <a:ext cx="0" cy="0"/>
          </a:xfrm>
          <a:prstGeom prst="rect">
            <a:avLst/>
          </a:prstGeom>
        </p:spPr>
        <p:txBody>
          <a:bodyPr vert="horz" wrap="none" lIns="0" tIns="0" rIns="0" bIns="0" rtlCol="0">
            <a:noAutofit/>
          </a:bodyPr>
          <a:lstStyle/>
          <a:p>
            <a:pPr marL="171450" indent="-171450" algn="l">
              <a:lnSpc>
                <a:spcPct val="90000"/>
              </a:lnSpc>
              <a:spcBef>
                <a:spcPts val="600"/>
              </a:spcBef>
              <a:buClr>
                <a:schemeClr val="bg2"/>
              </a:buClr>
              <a:buSzPct val="100000"/>
              <a:buFont typeface="Arial" panose="020B0604020202020204" pitchFamily="34" charset="0"/>
              <a:buChar char="●"/>
            </a:pPr>
            <a:endParaRPr lang="it-IT" sz="1400" dirty="0">
              <a:solidFill>
                <a:schemeClr val="tx1"/>
              </a:solidFill>
            </a:endParaRPr>
          </a:p>
        </p:txBody>
      </p:sp>
      <p:sp>
        <p:nvSpPr>
          <p:cNvPr id="7" name="CasellaDiTesto 6">
            <a:extLst>
              <a:ext uri="{FF2B5EF4-FFF2-40B4-BE49-F238E27FC236}">
                <a16:creationId xmlns:a16="http://schemas.microsoft.com/office/drawing/2014/main" id="{AC0B37BF-05BB-1D49-B088-6AEE91E64574}"/>
              </a:ext>
            </a:extLst>
          </p:cNvPr>
          <p:cNvSpPr txBox="1"/>
          <p:nvPr/>
        </p:nvSpPr>
        <p:spPr>
          <a:xfrm>
            <a:off x="1321594" y="1035844"/>
            <a:ext cx="0" cy="0"/>
          </a:xfrm>
          <a:prstGeom prst="rect">
            <a:avLst/>
          </a:prstGeom>
        </p:spPr>
        <p:txBody>
          <a:bodyPr vert="horz" wrap="none" lIns="0" tIns="0" rIns="0" bIns="0" rtlCol="0">
            <a:noAutofit/>
          </a:bodyPr>
          <a:lstStyle/>
          <a:p>
            <a:pPr marL="171450" indent="-171450" algn="l">
              <a:lnSpc>
                <a:spcPct val="90000"/>
              </a:lnSpc>
              <a:spcBef>
                <a:spcPts val="600"/>
              </a:spcBef>
              <a:buClr>
                <a:schemeClr val="bg2"/>
              </a:buClr>
              <a:buSzPct val="100000"/>
              <a:buFont typeface="Arial" panose="020B0604020202020204" pitchFamily="34" charset="0"/>
              <a:buChar char="●"/>
            </a:pPr>
            <a:endParaRPr lang="it-IT" sz="1400" dirty="0">
              <a:solidFill>
                <a:schemeClr val="tx1"/>
              </a:solidFill>
            </a:endParaRPr>
          </a:p>
        </p:txBody>
      </p:sp>
      <p:sp>
        <p:nvSpPr>
          <p:cNvPr id="18" name="CasellaDiTesto 17">
            <a:extLst>
              <a:ext uri="{FF2B5EF4-FFF2-40B4-BE49-F238E27FC236}">
                <a16:creationId xmlns:a16="http://schemas.microsoft.com/office/drawing/2014/main" id="{6278F5BC-4271-AA4F-9482-5F833B9041FC}"/>
              </a:ext>
            </a:extLst>
          </p:cNvPr>
          <p:cNvSpPr txBox="1"/>
          <p:nvPr/>
        </p:nvSpPr>
        <p:spPr>
          <a:xfrm>
            <a:off x="250825" y="1179640"/>
            <a:ext cx="8642350" cy="658368"/>
          </a:xfrm>
          <a:prstGeom prst="rect">
            <a:avLst/>
          </a:prstGeom>
        </p:spPr>
        <p:txBody>
          <a:bodyPr vert="horz" wrap="square" lIns="0" tIns="0" rIns="0" bIns="0" rtlCol="0">
            <a:noAutofit/>
          </a:bodyPr>
          <a:lstStyle/>
          <a:p>
            <a:pPr>
              <a:lnSpc>
                <a:spcPct val="90000"/>
              </a:lnSpc>
              <a:spcBef>
                <a:spcPts val="600"/>
              </a:spcBef>
              <a:buClr>
                <a:schemeClr val="bg2"/>
              </a:buClr>
              <a:buSzPct val="100000"/>
            </a:pPr>
            <a:r>
              <a:rPr lang="it-IT" sz="1200" dirty="0">
                <a:solidFill>
                  <a:srgbClr val="FF0000"/>
                </a:solidFill>
                <a:ea typeface="MS PGothic" pitchFamily="34" charset="-128"/>
              </a:rPr>
              <a:t>DATI ANNUALI</a:t>
            </a:r>
          </a:p>
          <a:p>
            <a:pPr marL="171450" indent="-171450">
              <a:lnSpc>
                <a:spcPct val="90000"/>
              </a:lnSpc>
              <a:spcBef>
                <a:spcPts val="600"/>
              </a:spcBef>
              <a:buClr>
                <a:schemeClr val="bg2"/>
              </a:buClr>
              <a:buSzPct val="100000"/>
              <a:buFont typeface="Wingdings" pitchFamily="2" charset="2"/>
              <a:buChar char="q"/>
            </a:pPr>
            <a:r>
              <a:rPr lang="it-IT" sz="1200" dirty="0">
                <a:solidFill>
                  <a:schemeClr val="accent6">
                    <a:lumMod val="75000"/>
                  </a:schemeClr>
                </a:solidFill>
                <a:ea typeface="MS PGothic" pitchFamily="34" charset="-128"/>
              </a:rPr>
              <a:t>NEI TERMINI DI INVIO DEI DATI CONTABILI ANNUALI E LORO CONSOLIDAMENTO </a:t>
            </a:r>
          </a:p>
          <a:p>
            <a:pPr marL="171450" indent="-171450">
              <a:lnSpc>
                <a:spcPct val="90000"/>
              </a:lnSpc>
              <a:spcBef>
                <a:spcPts val="600"/>
              </a:spcBef>
              <a:buClr>
                <a:schemeClr val="bg2"/>
              </a:buClr>
              <a:buSzPct val="100000"/>
              <a:buFont typeface="Wingdings" pitchFamily="2" charset="2"/>
              <a:buChar char="ü"/>
            </a:pPr>
            <a:r>
              <a:rPr lang="it-IT" sz="1200" dirty="0">
                <a:solidFill>
                  <a:srgbClr val="000000"/>
                </a:solidFill>
                <a:ea typeface="MS PGothic" pitchFamily="34" charset="-128"/>
              </a:rPr>
              <a:t>Entro l’ultimo giorno lavorativo del mese di febbraio e entro il 30 aprile dell’anno successivo potranno essere inviate solo comunicazioni ordinarie di tipo ‘3 saldi annuali’ per l’annualità in scadenza (anno n-1)</a:t>
            </a:r>
          </a:p>
          <a:p>
            <a:pPr marL="171450" indent="-171450">
              <a:lnSpc>
                <a:spcPct val="90000"/>
              </a:lnSpc>
              <a:spcBef>
                <a:spcPts val="600"/>
              </a:spcBef>
              <a:buClr>
                <a:schemeClr val="bg2"/>
              </a:buClr>
              <a:buSzPct val="100000"/>
              <a:buFont typeface="Wingdings" pitchFamily="2" charset="2"/>
              <a:buChar char="ü"/>
            </a:pPr>
            <a:endParaRPr lang="it-IT" sz="1200" dirty="0">
              <a:solidFill>
                <a:srgbClr val="000000"/>
              </a:solidFill>
              <a:ea typeface="MS PGothic" pitchFamily="34" charset="-128"/>
            </a:endParaRPr>
          </a:p>
          <a:p>
            <a:pPr marL="171450" indent="-171450">
              <a:lnSpc>
                <a:spcPct val="90000"/>
              </a:lnSpc>
              <a:spcBef>
                <a:spcPts val="600"/>
              </a:spcBef>
              <a:buClr>
                <a:schemeClr val="bg2"/>
              </a:buClr>
              <a:buSzPct val="100000"/>
              <a:buFont typeface="Wingdings" pitchFamily="2" charset="2"/>
              <a:buChar char="q"/>
            </a:pPr>
            <a:r>
              <a:rPr lang="it-IT" sz="1200" dirty="0">
                <a:solidFill>
                  <a:srgbClr val="FF0000"/>
                </a:solidFill>
                <a:ea typeface="MS PGothic" pitchFamily="34" charset="-128"/>
              </a:rPr>
              <a:t>OLTRE IL TERMINE DI CONSOLIDAMENTO DEI DATI CONTABILI </a:t>
            </a:r>
          </a:p>
          <a:p>
            <a:pPr marL="171450" indent="-171450">
              <a:lnSpc>
                <a:spcPct val="90000"/>
              </a:lnSpc>
              <a:spcBef>
                <a:spcPts val="600"/>
              </a:spcBef>
              <a:buClr>
                <a:schemeClr val="bg2"/>
              </a:buClr>
              <a:buSzPct val="100000"/>
              <a:buFont typeface="Wingdings" pitchFamily="2" charset="2"/>
              <a:buChar char="ü"/>
            </a:pPr>
            <a:r>
              <a:rPr lang="it-IT" sz="1200" dirty="0">
                <a:solidFill>
                  <a:srgbClr val="000000"/>
                </a:solidFill>
                <a:ea typeface="MS PGothic" pitchFamily="34" charset="-128"/>
              </a:rPr>
              <a:t>Oltre il 30 aprile dell’anno successivo, le informazioni dei saldi possono essere inviate soltanto attraverso l’invio straordinario di tipo ‘2  aggiornamento sostituzione rapporti’: in questo caso va riproposto il rapporto nella sua interezza comprese le anagrafiche e i dati contabili della annualità in corso e precedenti.</a:t>
            </a:r>
          </a:p>
          <a:p>
            <a:pPr marL="171450" indent="-171450">
              <a:lnSpc>
                <a:spcPct val="90000"/>
              </a:lnSpc>
              <a:spcBef>
                <a:spcPts val="600"/>
              </a:spcBef>
              <a:buClr>
                <a:schemeClr val="bg2"/>
              </a:buClr>
              <a:buSzPct val="100000"/>
              <a:buFont typeface="Wingdings" pitchFamily="2" charset="2"/>
              <a:buChar char="ü"/>
            </a:pPr>
            <a:endParaRPr lang="it-IT" sz="1200" dirty="0">
              <a:solidFill>
                <a:srgbClr val="000000"/>
              </a:solidFill>
              <a:ea typeface="MS PGothic" pitchFamily="34" charset="-128"/>
            </a:endParaRPr>
          </a:p>
          <a:p>
            <a:pPr>
              <a:lnSpc>
                <a:spcPct val="90000"/>
              </a:lnSpc>
              <a:spcBef>
                <a:spcPts val="600"/>
              </a:spcBef>
              <a:buClr>
                <a:schemeClr val="bg2"/>
              </a:buClr>
              <a:buSzPct val="100000"/>
            </a:pPr>
            <a:r>
              <a:rPr lang="it-IT" sz="1200" dirty="0"/>
              <a:t>ESITI DI ELABORAZIONE		 Entro 60 gg. dagli invii sono restituiti gli esiti mensili e annuali</a:t>
            </a:r>
            <a:endParaRPr lang="it-IT" sz="1200" dirty="0">
              <a:solidFill>
                <a:srgbClr val="000000"/>
              </a:solidFill>
              <a:ea typeface="MS PGothic" pitchFamily="34" charset="-128"/>
            </a:endParaRPr>
          </a:p>
        </p:txBody>
      </p:sp>
      <p:sp>
        <p:nvSpPr>
          <p:cNvPr id="15" name="object 16">
            <a:extLst>
              <a:ext uri="{FF2B5EF4-FFF2-40B4-BE49-F238E27FC236}">
                <a16:creationId xmlns:a16="http://schemas.microsoft.com/office/drawing/2014/main" id="{EFB1034B-E4B9-D644-A83B-6FC2F392999A}"/>
              </a:ext>
            </a:extLst>
          </p:cNvPr>
          <p:cNvSpPr/>
          <p:nvPr/>
        </p:nvSpPr>
        <p:spPr>
          <a:xfrm>
            <a:off x="2271013" y="3363025"/>
            <a:ext cx="57150" cy="150840"/>
          </a:xfrm>
          <a:custGeom>
            <a:avLst/>
            <a:gdLst/>
            <a:ahLst/>
            <a:cxnLst/>
            <a:rect l="l" t="t" r="r" b="b"/>
            <a:pathLst>
              <a:path w="282575" h="510539">
                <a:moveTo>
                  <a:pt x="27431" y="0"/>
                </a:moveTo>
                <a:lnTo>
                  <a:pt x="6857" y="30287"/>
                </a:lnTo>
                <a:lnTo>
                  <a:pt x="0" y="63992"/>
                </a:lnTo>
                <a:lnTo>
                  <a:pt x="6857" y="97672"/>
                </a:lnTo>
                <a:lnTo>
                  <a:pt x="27431" y="127888"/>
                </a:lnTo>
                <a:lnTo>
                  <a:pt x="108331" y="210311"/>
                </a:lnTo>
                <a:lnTo>
                  <a:pt x="157099" y="254507"/>
                </a:lnTo>
                <a:lnTo>
                  <a:pt x="27431" y="382396"/>
                </a:lnTo>
                <a:lnTo>
                  <a:pt x="6857" y="412116"/>
                </a:lnTo>
                <a:lnTo>
                  <a:pt x="0" y="445944"/>
                </a:lnTo>
                <a:lnTo>
                  <a:pt x="6857" y="480034"/>
                </a:lnTo>
                <a:lnTo>
                  <a:pt x="27431" y="510539"/>
                </a:lnTo>
                <a:lnTo>
                  <a:pt x="217931" y="318388"/>
                </a:lnTo>
                <a:lnTo>
                  <a:pt x="282067" y="254507"/>
                </a:lnTo>
                <a:lnTo>
                  <a:pt x="217931" y="191896"/>
                </a:lnTo>
                <a:lnTo>
                  <a:pt x="27431" y="0"/>
                </a:lnTo>
                <a:close/>
              </a:path>
            </a:pathLst>
          </a:custGeom>
          <a:solidFill>
            <a:schemeClr val="accent1"/>
          </a:solidFill>
        </p:spPr>
        <p:txBody>
          <a:bodyPr wrap="square" lIns="0" tIns="0" rIns="0" bIns="0" rtlCol="0"/>
          <a:lstStyle/>
          <a:p>
            <a:pPr defTabSz="685800" fontAlgn="auto">
              <a:spcBef>
                <a:spcPts val="0"/>
              </a:spcBef>
              <a:spcAft>
                <a:spcPts val="0"/>
              </a:spcAft>
            </a:pPr>
            <a:endParaRPr lang="it-IT" sz="1400" dirty="0">
              <a:solidFill>
                <a:prstClr val="black"/>
              </a:solidFill>
              <a:latin typeface="UniCredit"/>
              <a:cs typeface="Arial" panose="020B0604020202020204" pitchFamily="34" charset="0"/>
            </a:endParaRPr>
          </a:p>
        </p:txBody>
      </p:sp>
    </p:spTree>
    <p:extLst>
      <p:ext uri="{BB962C8B-B14F-4D97-AF65-F5344CB8AC3E}">
        <p14:creationId xmlns:p14="http://schemas.microsoft.com/office/powerpoint/2010/main" val="350948730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 Placeholder 16">
            <a:extLst>
              <a:ext uri="{FF2B5EF4-FFF2-40B4-BE49-F238E27FC236}">
                <a16:creationId xmlns:a16="http://schemas.microsoft.com/office/drawing/2014/main" id="{3A6B7CAA-CB0D-4587-BC92-78D009536D3E}"/>
              </a:ext>
            </a:extLst>
          </p:cNvPr>
          <p:cNvSpPr>
            <a:spLocks noGrp="1"/>
          </p:cNvSpPr>
          <p:nvPr>
            <p:ph type="body" sz="quarter" idx="14"/>
          </p:nvPr>
        </p:nvSpPr>
        <p:spPr/>
        <p:txBody>
          <a:bodyPr/>
          <a:lstStyle/>
          <a:p>
            <a:r>
              <a:rPr lang="en-GB" dirty="0"/>
              <a:t>UniCredit S.p.A. – Internal</a:t>
            </a:r>
          </a:p>
        </p:txBody>
      </p:sp>
      <p:sp>
        <p:nvSpPr>
          <p:cNvPr id="6" name="Titolo 4">
            <a:extLst>
              <a:ext uri="{FF2B5EF4-FFF2-40B4-BE49-F238E27FC236}">
                <a16:creationId xmlns:a16="http://schemas.microsoft.com/office/drawing/2014/main" id="{DE56D17F-C62D-1D42-A51C-E848BC264D5D}"/>
              </a:ext>
            </a:extLst>
          </p:cNvPr>
          <p:cNvSpPr>
            <a:spLocks noGrp="1"/>
          </p:cNvSpPr>
          <p:nvPr>
            <p:ph type="title"/>
          </p:nvPr>
        </p:nvSpPr>
        <p:spPr>
          <a:xfrm>
            <a:off x="252000" y="276571"/>
            <a:ext cx="9477788" cy="303453"/>
          </a:xfrm>
        </p:spPr>
        <p:txBody>
          <a:bodyPr/>
          <a:lstStyle/>
          <a:p>
            <a:r>
              <a:rPr lang="it-IT" b="0" dirty="0">
                <a:latin typeface="UniCredit" panose="02000506040000020004" pitchFamily="2" charset="0"/>
              </a:rPr>
              <a:t>FAQ AGENZIA ENTRATE del 20 febbraio 2020</a:t>
            </a:r>
          </a:p>
        </p:txBody>
      </p:sp>
      <p:sp>
        <p:nvSpPr>
          <p:cNvPr id="46" name="Text Placeholder 343">
            <a:extLst>
              <a:ext uri="{FF2B5EF4-FFF2-40B4-BE49-F238E27FC236}">
                <a16:creationId xmlns:a16="http://schemas.microsoft.com/office/drawing/2014/main" id="{E3640FF5-5D81-4447-8C22-D93F782DD9F6}"/>
              </a:ext>
            </a:extLst>
          </p:cNvPr>
          <p:cNvSpPr>
            <a:spLocks noGrp="1"/>
          </p:cNvSpPr>
          <p:nvPr>
            <p:ph type="body" sz="quarter" idx="20"/>
          </p:nvPr>
        </p:nvSpPr>
        <p:spPr/>
        <p:txBody>
          <a:bodyPr/>
          <a:lstStyle/>
          <a:p>
            <a:r>
              <a:rPr lang="en-GB"/>
              <a:t>5</a:t>
            </a:r>
          </a:p>
        </p:txBody>
      </p:sp>
      <p:sp>
        <p:nvSpPr>
          <p:cNvPr id="47" name="Text Placeholder 344">
            <a:extLst>
              <a:ext uri="{FF2B5EF4-FFF2-40B4-BE49-F238E27FC236}">
                <a16:creationId xmlns:a16="http://schemas.microsoft.com/office/drawing/2014/main" id="{851F3C16-BF9C-46A5-B167-28DC315AE84C}"/>
              </a:ext>
            </a:extLst>
          </p:cNvPr>
          <p:cNvSpPr>
            <a:spLocks noGrp="1"/>
          </p:cNvSpPr>
          <p:nvPr>
            <p:ph type="body" sz="quarter" idx="21"/>
          </p:nvPr>
        </p:nvSpPr>
        <p:spPr/>
        <p:txBody>
          <a:bodyPr/>
          <a:lstStyle/>
          <a:p>
            <a:r>
              <a:rPr lang="en-GB"/>
              <a:t>4</a:t>
            </a:r>
          </a:p>
        </p:txBody>
      </p:sp>
      <p:sp>
        <p:nvSpPr>
          <p:cNvPr id="48" name="Text Placeholder 345">
            <a:extLst>
              <a:ext uri="{FF2B5EF4-FFF2-40B4-BE49-F238E27FC236}">
                <a16:creationId xmlns:a16="http://schemas.microsoft.com/office/drawing/2014/main" id="{FFA53F76-7913-4DED-AE74-9382954C109F}"/>
              </a:ext>
            </a:extLst>
          </p:cNvPr>
          <p:cNvSpPr>
            <a:spLocks noGrp="1"/>
          </p:cNvSpPr>
          <p:nvPr>
            <p:ph type="body" sz="quarter" idx="22"/>
          </p:nvPr>
        </p:nvSpPr>
        <p:spPr/>
        <p:txBody>
          <a:bodyPr/>
          <a:lstStyle/>
          <a:p>
            <a:r>
              <a:rPr lang="en-GB"/>
              <a:t>3</a:t>
            </a:r>
          </a:p>
        </p:txBody>
      </p:sp>
      <p:sp>
        <p:nvSpPr>
          <p:cNvPr id="49" name="Text Placeholder 346">
            <a:extLst>
              <a:ext uri="{FF2B5EF4-FFF2-40B4-BE49-F238E27FC236}">
                <a16:creationId xmlns:a16="http://schemas.microsoft.com/office/drawing/2014/main" id="{9C070EAD-8A27-4246-B79F-951D9328D6F1}"/>
              </a:ext>
            </a:extLst>
          </p:cNvPr>
          <p:cNvSpPr>
            <a:spLocks noGrp="1"/>
          </p:cNvSpPr>
          <p:nvPr>
            <p:ph type="body" sz="quarter" idx="23"/>
          </p:nvPr>
        </p:nvSpPr>
        <p:spPr>
          <a:solidFill>
            <a:schemeClr val="bg2"/>
          </a:solidFill>
        </p:spPr>
        <p:txBody>
          <a:bodyPr/>
          <a:lstStyle/>
          <a:p>
            <a:r>
              <a:rPr lang="en-GB" dirty="0"/>
              <a:t>1</a:t>
            </a:r>
          </a:p>
        </p:txBody>
      </p:sp>
      <p:sp>
        <p:nvSpPr>
          <p:cNvPr id="50" name="Text Placeholder 462">
            <a:extLst>
              <a:ext uri="{FF2B5EF4-FFF2-40B4-BE49-F238E27FC236}">
                <a16:creationId xmlns:a16="http://schemas.microsoft.com/office/drawing/2014/main" id="{81CD26EE-4F32-4EC2-A5FD-2172F12B7223}"/>
              </a:ext>
            </a:extLst>
          </p:cNvPr>
          <p:cNvSpPr>
            <a:spLocks noGrp="1"/>
          </p:cNvSpPr>
          <p:nvPr>
            <p:ph type="body" sz="quarter" idx="24"/>
          </p:nvPr>
        </p:nvSpPr>
        <p:spPr>
          <a:solidFill>
            <a:schemeClr val="accent1"/>
          </a:solidFill>
        </p:spPr>
        <p:txBody>
          <a:bodyPr/>
          <a:lstStyle/>
          <a:p>
            <a:r>
              <a:rPr lang="en-GB" dirty="0">
                <a:solidFill>
                  <a:schemeClr val="bg1"/>
                </a:solidFill>
              </a:rPr>
              <a:t>2</a:t>
            </a:r>
          </a:p>
        </p:txBody>
      </p:sp>
      <p:sp>
        <p:nvSpPr>
          <p:cNvPr id="2" name="CasellaDiTesto 1">
            <a:extLst>
              <a:ext uri="{FF2B5EF4-FFF2-40B4-BE49-F238E27FC236}">
                <a16:creationId xmlns:a16="http://schemas.microsoft.com/office/drawing/2014/main" id="{FBFC19BE-FA40-354F-9F1E-FCB3CAEDDC4B}"/>
              </a:ext>
            </a:extLst>
          </p:cNvPr>
          <p:cNvSpPr txBox="1"/>
          <p:nvPr/>
        </p:nvSpPr>
        <p:spPr>
          <a:xfrm>
            <a:off x="3364706" y="1593056"/>
            <a:ext cx="0" cy="0"/>
          </a:xfrm>
          <a:prstGeom prst="rect">
            <a:avLst/>
          </a:prstGeom>
        </p:spPr>
        <p:txBody>
          <a:bodyPr vert="horz" wrap="none" lIns="0" tIns="0" rIns="0" bIns="0" rtlCol="0">
            <a:noAutofit/>
          </a:bodyPr>
          <a:lstStyle/>
          <a:p>
            <a:pPr marL="171450" indent="-171450" algn="l">
              <a:lnSpc>
                <a:spcPct val="90000"/>
              </a:lnSpc>
              <a:spcBef>
                <a:spcPts val="600"/>
              </a:spcBef>
              <a:buClr>
                <a:schemeClr val="bg2"/>
              </a:buClr>
              <a:buSzPct val="100000"/>
              <a:buFont typeface="Arial" panose="020B0604020202020204" pitchFamily="34" charset="0"/>
              <a:buChar char="●"/>
            </a:pPr>
            <a:endParaRPr lang="it-IT" sz="1400" dirty="0">
              <a:solidFill>
                <a:schemeClr val="tx1"/>
              </a:solidFill>
            </a:endParaRPr>
          </a:p>
        </p:txBody>
      </p:sp>
      <p:sp>
        <p:nvSpPr>
          <p:cNvPr id="5" name="CasellaDiTesto 4">
            <a:extLst>
              <a:ext uri="{FF2B5EF4-FFF2-40B4-BE49-F238E27FC236}">
                <a16:creationId xmlns:a16="http://schemas.microsoft.com/office/drawing/2014/main" id="{9AD48C62-E5FA-AB47-A6C2-80D957ABDB86}"/>
              </a:ext>
            </a:extLst>
          </p:cNvPr>
          <p:cNvSpPr txBox="1"/>
          <p:nvPr/>
        </p:nvSpPr>
        <p:spPr>
          <a:xfrm>
            <a:off x="914400" y="3529013"/>
            <a:ext cx="0" cy="0"/>
          </a:xfrm>
          <a:prstGeom prst="rect">
            <a:avLst/>
          </a:prstGeom>
        </p:spPr>
        <p:txBody>
          <a:bodyPr vert="horz" wrap="none" lIns="0" tIns="0" rIns="0" bIns="0" rtlCol="0">
            <a:noAutofit/>
          </a:bodyPr>
          <a:lstStyle/>
          <a:p>
            <a:pPr marL="171450" indent="-171450" algn="l">
              <a:lnSpc>
                <a:spcPct val="90000"/>
              </a:lnSpc>
              <a:spcBef>
                <a:spcPts val="600"/>
              </a:spcBef>
              <a:buClr>
                <a:schemeClr val="bg2"/>
              </a:buClr>
              <a:buSzPct val="100000"/>
              <a:buFont typeface="Arial" panose="020B0604020202020204" pitchFamily="34" charset="0"/>
              <a:buChar char="●"/>
            </a:pPr>
            <a:endParaRPr lang="it-IT" sz="1400" dirty="0">
              <a:solidFill>
                <a:schemeClr val="tx1"/>
              </a:solidFill>
            </a:endParaRPr>
          </a:p>
        </p:txBody>
      </p:sp>
      <p:sp>
        <p:nvSpPr>
          <p:cNvPr id="7" name="CasellaDiTesto 6">
            <a:extLst>
              <a:ext uri="{FF2B5EF4-FFF2-40B4-BE49-F238E27FC236}">
                <a16:creationId xmlns:a16="http://schemas.microsoft.com/office/drawing/2014/main" id="{AC0B37BF-05BB-1D49-B088-6AEE91E64574}"/>
              </a:ext>
            </a:extLst>
          </p:cNvPr>
          <p:cNvSpPr txBox="1"/>
          <p:nvPr/>
        </p:nvSpPr>
        <p:spPr>
          <a:xfrm>
            <a:off x="1321594" y="1035844"/>
            <a:ext cx="0" cy="0"/>
          </a:xfrm>
          <a:prstGeom prst="rect">
            <a:avLst/>
          </a:prstGeom>
        </p:spPr>
        <p:txBody>
          <a:bodyPr vert="horz" wrap="none" lIns="0" tIns="0" rIns="0" bIns="0" rtlCol="0">
            <a:noAutofit/>
          </a:bodyPr>
          <a:lstStyle/>
          <a:p>
            <a:pPr marL="171450" indent="-171450" algn="l">
              <a:lnSpc>
                <a:spcPct val="90000"/>
              </a:lnSpc>
              <a:spcBef>
                <a:spcPts val="600"/>
              </a:spcBef>
              <a:buClr>
                <a:schemeClr val="bg2"/>
              </a:buClr>
              <a:buSzPct val="100000"/>
              <a:buFont typeface="Arial" panose="020B0604020202020204" pitchFamily="34" charset="0"/>
              <a:buChar char="●"/>
            </a:pPr>
            <a:endParaRPr lang="it-IT" sz="1400" dirty="0">
              <a:solidFill>
                <a:schemeClr val="tx1"/>
              </a:solidFill>
            </a:endParaRPr>
          </a:p>
        </p:txBody>
      </p:sp>
      <p:sp>
        <p:nvSpPr>
          <p:cNvPr id="18" name="CasellaDiTesto 17">
            <a:extLst>
              <a:ext uri="{FF2B5EF4-FFF2-40B4-BE49-F238E27FC236}">
                <a16:creationId xmlns:a16="http://schemas.microsoft.com/office/drawing/2014/main" id="{6278F5BC-4271-AA4F-9482-5F833B9041FC}"/>
              </a:ext>
            </a:extLst>
          </p:cNvPr>
          <p:cNvSpPr txBox="1"/>
          <p:nvPr/>
        </p:nvSpPr>
        <p:spPr>
          <a:xfrm>
            <a:off x="250825" y="1179640"/>
            <a:ext cx="8642350" cy="658368"/>
          </a:xfrm>
          <a:prstGeom prst="rect">
            <a:avLst/>
          </a:prstGeom>
        </p:spPr>
        <p:txBody>
          <a:bodyPr vert="horz" wrap="square" lIns="0" tIns="0" rIns="0" bIns="0" rtlCol="0">
            <a:noAutofit/>
          </a:bodyPr>
          <a:lstStyle/>
          <a:p>
            <a:pPr>
              <a:lnSpc>
                <a:spcPct val="90000"/>
              </a:lnSpc>
              <a:spcBef>
                <a:spcPts val="600"/>
              </a:spcBef>
              <a:buClr>
                <a:schemeClr val="bg2"/>
              </a:buClr>
              <a:buSzPct val="100000"/>
            </a:pPr>
            <a:r>
              <a:rPr lang="it-IT" sz="1200" dirty="0">
                <a:solidFill>
                  <a:srgbClr val="FF0000"/>
                </a:solidFill>
                <a:ea typeface="MS PGothic" pitchFamily="34" charset="-128"/>
              </a:rPr>
              <a:t>Holding: quali sono le modalità di comunicazione all’Archivio delle partecipazioni e delle obbligazioni?</a:t>
            </a:r>
          </a:p>
          <a:p>
            <a:pPr>
              <a:lnSpc>
                <a:spcPct val="90000"/>
              </a:lnSpc>
              <a:spcBef>
                <a:spcPts val="600"/>
              </a:spcBef>
              <a:buClr>
                <a:schemeClr val="bg2"/>
              </a:buClr>
              <a:buSzPct val="100000"/>
            </a:pPr>
            <a:endParaRPr lang="it-IT" sz="1200" dirty="0">
              <a:solidFill>
                <a:srgbClr val="FF0000"/>
              </a:solidFill>
              <a:ea typeface="MS PGothic" pitchFamily="34" charset="-128"/>
            </a:endParaRPr>
          </a:p>
          <a:p>
            <a:pPr>
              <a:lnSpc>
                <a:spcPct val="90000"/>
              </a:lnSpc>
              <a:spcBef>
                <a:spcPts val="600"/>
              </a:spcBef>
              <a:buClr>
                <a:schemeClr val="bg2"/>
              </a:buClr>
              <a:buSzPct val="100000"/>
            </a:pPr>
            <a:r>
              <a:rPr lang="it-IT" sz="1200" dirty="0">
                <a:ea typeface="MS PGothic" pitchFamily="34" charset="-128"/>
              </a:rPr>
              <a:t>La circolare n. 18/E del 2007 al paragrafo 4.2 annovera tra i rapporti oggetto di comunicazione da parte delle holding:</a:t>
            </a:r>
          </a:p>
          <a:p>
            <a:pPr marL="228600" indent="-228600">
              <a:lnSpc>
                <a:spcPct val="90000"/>
              </a:lnSpc>
              <a:spcBef>
                <a:spcPts val="600"/>
              </a:spcBef>
              <a:buClr>
                <a:schemeClr val="bg2"/>
              </a:buClr>
              <a:buSzPct val="100000"/>
              <a:buFont typeface="+mj-lt"/>
              <a:buAutoNum type="arabicPeriod"/>
            </a:pPr>
            <a:r>
              <a:rPr lang="it-IT" sz="1200" dirty="0">
                <a:ea typeface="MS PGothic" pitchFamily="34" charset="-128"/>
              </a:rPr>
              <a:t>le partecipazioni;</a:t>
            </a:r>
          </a:p>
          <a:p>
            <a:pPr marL="228600" indent="-228600">
              <a:lnSpc>
                <a:spcPct val="90000"/>
              </a:lnSpc>
              <a:spcBef>
                <a:spcPts val="600"/>
              </a:spcBef>
              <a:buClr>
                <a:schemeClr val="bg2"/>
              </a:buClr>
              <a:buSzPct val="100000"/>
              <a:buFont typeface="+mj-lt"/>
              <a:buAutoNum type="arabicPeriod"/>
            </a:pPr>
            <a:r>
              <a:rPr lang="it-IT" sz="1200" dirty="0">
                <a:ea typeface="MS PGothic" pitchFamily="34" charset="-128"/>
              </a:rPr>
              <a:t>i finanziamenti ricevuti dai soci della holding e quelli effettuati dalla holding alle                             società partecipate;</a:t>
            </a:r>
          </a:p>
          <a:p>
            <a:pPr marL="228600" indent="-228600">
              <a:lnSpc>
                <a:spcPct val="90000"/>
              </a:lnSpc>
              <a:spcBef>
                <a:spcPts val="600"/>
              </a:spcBef>
              <a:buClr>
                <a:schemeClr val="bg2"/>
              </a:buClr>
              <a:buSzPct val="100000"/>
              <a:buFont typeface="+mj-lt"/>
              <a:buAutoNum type="arabicPeriod"/>
            </a:pPr>
            <a:r>
              <a:rPr lang="it-IT" sz="1200" dirty="0">
                <a:ea typeface="MS PGothic" pitchFamily="34" charset="-128"/>
              </a:rPr>
              <a:t>i prestiti obbligazionari, sia quelli emessi dalla holding e sottoscritti da terzi, sia        quelli emessi dalle partecipate o da terzi, e sottoscritti dalle holding medesime;</a:t>
            </a:r>
          </a:p>
          <a:p>
            <a:pPr marL="228600" indent="-228600">
              <a:lnSpc>
                <a:spcPct val="90000"/>
              </a:lnSpc>
              <a:spcBef>
                <a:spcPts val="600"/>
              </a:spcBef>
              <a:buClr>
                <a:schemeClr val="bg2"/>
              </a:buClr>
              <a:buSzPct val="100000"/>
              <a:buFont typeface="+mj-lt"/>
              <a:buAutoNum type="arabicPeriod"/>
            </a:pPr>
            <a:r>
              <a:rPr lang="it-IT" sz="1200" dirty="0">
                <a:ea typeface="MS PGothic" pitchFamily="34" charset="-128"/>
              </a:rPr>
              <a:t>il c.d. “cash </a:t>
            </a:r>
            <a:r>
              <a:rPr lang="it-IT" sz="1200" dirty="0" err="1">
                <a:ea typeface="MS PGothic" pitchFamily="34" charset="-128"/>
              </a:rPr>
              <a:t>pooling</a:t>
            </a:r>
            <a:r>
              <a:rPr lang="it-IT" sz="1200" dirty="0">
                <a:ea typeface="MS PGothic" pitchFamily="34" charset="-128"/>
              </a:rPr>
              <a:t>”;</a:t>
            </a:r>
          </a:p>
          <a:p>
            <a:pPr marL="228600" indent="-228600">
              <a:lnSpc>
                <a:spcPct val="90000"/>
              </a:lnSpc>
              <a:spcBef>
                <a:spcPts val="600"/>
              </a:spcBef>
              <a:buClr>
                <a:schemeClr val="bg2"/>
              </a:buClr>
              <a:buSzPct val="100000"/>
              <a:buFont typeface="+mj-lt"/>
              <a:buAutoNum type="arabicPeriod"/>
            </a:pPr>
            <a:r>
              <a:rPr lang="it-IT" sz="1200" dirty="0">
                <a:ea typeface="MS PGothic" pitchFamily="34" charset="-128"/>
              </a:rPr>
              <a:t>il rilascio di garanzie a terzi a favore di società partecipate ed il rilascio di garanzie da parte di terzi nell’interesse della holding a favore dell’intermediario presso cui viene acceso il rapporto di finanziamento (fatta eccezione per le garanzie già comprese nel contratto stesso di finanziamento).</a:t>
            </a:r>
          </a:p>
        </p:txBody>
      </p:sp>
    </p:spTree>
    <p:extLst>
      <p:ext uri="{BB962C8B-B14F-4D97-AF65-F5344CB8AC3E}">
        <p14:creationId xmlns:p14="http://schemas.microsoft.com/office/powerpoint/2010/main" val="392966886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 Placeholder 16">
            <a:extLst>
              <a:ext uri="{FF2B5EF4-FFF2-40B4-BE49-F238E27FC236}">
                <a16:creationId xmlns:a16="http://schemas.microsoft.com/office/drawing/2014/main" id="{3A6B7CAA-CB0D-4587-BC92-78D009536D3E}"/>
              </a:ext>
            </a:extLst>
          </p:cNvPr>
          <p:cNvSpPr>
            <a:spLocks noGrp="1"/>
          </p:cNvSpPr>
          <p:nvPr>
            <p:ph type="body" sz="quarter" idx="14"/>
          </p:nvPr>
        </p:nvSpPr>
        <p:spPr/>
        <p:txBody>
          <a:bodyPr/>
          <a:lstStyle/>
          <a:p>
            <a:r>
              <a:rPr lang="en-GB" dirty="0"/>
              <a:t>UniCredit S.p.A. – Internal</a:t>
            </a:r>
          </a:p>
        </p:txBody>
      </p:sp>
      <p:sp>
        <p:nvSpPr>
          <p:cNvPr id="6" name="Titolo 4">
            <a:extLst>
              <a:ext uri="{FF2B5EF4-FFF2-40B4-BE49-F238E27FC236}">
                <a16:creationId xmlns:a16="http://schemas.microsoft.com/office/drawing/2014/main" id="{DE56D17F-C62D-1D42-A51C-E848BC264D5D}"/>
              </a:ext>
            </a:extLst>
          </p:cNvPr>
          <p:cNvSpPr>
            <a:spLocks noGrp="1"/>
          </p:cNvSpPr>
          <p:nvPr>
            <p:ph type="title"/>
          </p:nvPr>
        </p:nvSpPr>
        <p:spPr>
          <a:xfrm>
            <a:off x="252000" y="276571"/>
            <a:ext cx="9477788" cy="303453"/>
          </a:xfrm>
        </p:spPr>
        <p:txBody>
          <a:bodyPr/>
          <a:lstStyle/>
          <a:p>
            <a:r>
              <a:rPr lang="it-IT" b="0" dirty="0">
                <a:latin typeface="UniCredit" panose="02000506040000020004" pitchFamily="2" charset="0"/>
              </a:rPr>
              <a:t>FAQ AGENZIA ENTRATE del 20 febbraio 2020</a:t>
            </a:r>
          </a:p>
        </p:txBody>
      </p:sp>
      <p:sp>
        <p:nvSpPr>
          <p:cNvPr id="46" name="Text Placeholder 343">
            <a:extLst>
              <a:ext uri="{FF2B5EF4-FFF2-40B4-BE49-F238E27FC236}">
                <a16:creationId xmlns:a16="http://schemas.microsoft.com/office/drawing/2014/main" id="{E3640FF5-5D81-4447-8C22-D93F782DD9F6}"/>
              </a:ext>
            </a:extLst>
          </p:cNvPr>
          <p:cNvSpPr>
            <a:spLocks noGrp="1"/>
          </p:cNvSpPr>
          <p:nvPr>
            <p:ph type="body" sz="quarter" idx="20"/>
          </p:nvPr>
        </p:nvSpPr>
        <p:spPr/>
        <p:txBody>
          <a:bodyPr/>
          <a:lstStyle/>
          <a:p>
            <a:r>
              <a:rPr lang="en-GB"/>
              <a:t>5</a:t>
            </a:r>
          </a:p>
        </p:txBody>
      </p:sp>
      <p:sp>
        <p:nvSpPr>
          <p:cNvPr id="47" name="Text Placeholder 344">
            <a:extLst>
              <a:ext uri="{FF2B5EF4-FFF2-40B4-BE49-F238E27FC236}">
                <a16:creationId xmlns:a16="http://schemas.microsoft.com/office/drawing/2014/main" id="{851F3C16-BF9C-46A5-B167-28DC315AE84C}"/>
              </a:ext>
            </a:extLst>
          </p:cNvPr>
          <p:cNvSpPr>
            <a:spLocks noGrp="1"/>
          </p:cNvSpPr>
          <p:nvPr>
            <p:ph type="body" sz="quarter" idx="21"/>
          </p:nvPr>
        </p:nvSpPr>
        <p:spPr/>
        <p:txBody>
          <a:bodyPr/>
          <a:lstStyle/>
          <a:p>
            <a:r>
              <a:rPr lang="en-GB"/>
              <a:t>4</a:t>
            </a:r>
          </a:p>
        </p:txBody>
      </p:sp>
      <p:sp>
        <p:nvSpPr>
          <p:cNvPr id="48" name="Text Placeholder 345">
            <a:extLst>
              <a:ext uri="{FF2B5EF4-FFF2-40B4-BE49-F238E27FC236}">
                <a16:creationId xmlns:a16="http://schemas.microsoft.com/office/drawing/2014/main" id="{FFA53F76-7913-4DED-AE74-9382954C109F}"/>
              </a:ext>
            </a:extLst>
          </p:cNvPr>
          <p:cNvSpPr>
            <a:spLocks noGrp="1"/>
          </p:cNvSpPr>
          <p:nvPr>
            <p:ph type="body" sz="quarter" idx="22"/>
          </p:nvPr>
        </p:nvSpPr>
        <p:spPr/>
        <p:txBody>
          <a:bodyPr/>
          <a:lstStyle/>
          <a:p>
            <a:r>
              <a:rPr lang="en-GB"/>
              <a:t>3</a:t>
            </a:r>
          </a:p>
        </p:txBody>
      </p:sp>
      <p:sp>
        <p:nvSpPr>
          <p:cNvPr id="49" name="Text Placeholder 346">
            <a:extLst>
              <a:ext uri="{FF2B5EF4-FFF2-40B4-BE49-F238E27FC236}">
                <a16:creationId xmlns:a16="http://schemas.microsoft.com/office/drawing/2014/main" id="{9C070EAD-8A27-4246-B79F-951D9328D6F1}"/>
              </a:ext>
            </a:extLst>
          </p:cNvPr>
          <p:cNvSpPr>
            <a:spLocks noGrp="1"/>
          </p:cNvSpPr>
          <p:nvPr>
            <p:ph type="body" sz="quarter" idx="23"/>
          </p:nvPr>
        </p:nvSpPr>
        <p:spPr>
          <a:solidFill>
            <a:schemeClr val="bg2"/>
          </a:solidFill>
        </p:spPr>
        <p:txBody>
          <a:bodyPr/>
          <a:lstStyle/>
          <a:p>
            <a:r>
              <a:rPr lang="en-GB" dirty="0"/>
              <a:t>1</a:t>
            </a:r>
          </a:p>
        </p:txBody>
      </p:sp>
      <p:sp>
        <p:nvSpPr>
          <p:cNvPr id="50" name="Text Placeholder 462">
            <a:extLst>
              <a:ext uri="{FF2B5EF4-FFF2-40B4-BE49-F238E27FC236}">
                <a16:creationId xmlns:a16="http://schemas.microsoft.com/office/drawing/2014/main" id="{81CD26EE-4F32-4EC2-A5FD-2172F12B7223}"/>
              </a:ext>
            </a:extLst>
          </p:cNvPr>
          <p:cNvSpPr>
            <a:spLocks noGrp="1"/>
          </p:cNvSpPr>
          <p:nvPr>
            <p:ph type="body" sz="quarter" idx="24"/>
          </p:nvPr>
        </p:nvSpPr>
        <p:spPr>
          <a:solidFill>
            <a:schemeClr val="accent1"/>
          </a:solidFill>
        </p:spPr>
        <p:txBody>
          <a:bodyPr/>
          <a:lstStyle/>
          <a:p>
            <a:r>
              <a:rPr lang="en-GB" dirty="0">
                <a:solidFill>
                  <a:schemeClr val="bg1"/>
                </a:solidFill>
              </a:rPr>
              <a:t>2</a:t>
            </a:r>
          </a:p>
        </p:txBody>
      </p:sp>
      <p:sp>
        <p:nvSpPr>
          <p:cNvPr id="2" name="CasellaDiTesto 1">
            <a:extLst>
              <a:ext uri="{FF2B5EF4-FFF2-40B4-BE49-F238E27FC236}">
                <a16:creationId xmlns:a16="http://schemas.microsoft.com/office/drawing/2014/main" id="{FBFC19BE-FA40-354F-9F1E-FCB3CAEDDC4B}"/>
              </a:ext>
            </a:extLst>
          </p:cNvPr>
          <p:cNvSpPr txBox="1"/>
          <p:nvPr/>
        </p:nvSpPr>
        <p:spPr>
          <a:xfrm>
            <a:off x="3364706" y="1593056"/>
            <a:ext cx="0" cy="0"/>
          </a:xfrm>
          <a:prstGeom prst="rect">
            <a:avLst/>
          </a:prstGeom>
        </p:spPr>
        <p:txBody>
          <a:bodyPr vert="horz" wrap="none" lIns="0" tIns="0" rIns="0" bIns="0" rtlCol="0">
            <a:noAutofit/>
          </a:bodyPr>
          <a:lstStyle/>
          <a:p>
            <a:pPr marL="171450" indent="-171450" algn="l">
              <a:lnSpc>
                <a:spcPct val="90000"/>
              </a:lnSpc>
              <a:spcBef>
                <a:spcPts val="600"/>
              </a:spcBef>
              <a:buClr>
                <a:schemeClr val="bg2"/>
              </a:buClr>
              <a:buSzPct val="100000"/>
              <a:buFont typeface="Arial" panose="020B0604020202020204" pitchFamily="34" charset="0"/>
              <a:buChar char="●"/>
            </a:pPr>
            <a:endParaRPr lang="it-IT" sz="1400" dirty="0">
              <a:solidFill>
                <a:schemeClr val="tx1"/>
              </a:solidFill>
            </a:endParaRPr>
          </a:p>
        </p:txBody>
      </p:sp>
      <p:sp>
        <p:nvSpPr>
          <p:cNvPr id="5" name="CasellaDiTesto 4">
            <a:extLst>
              <a:ext uri="{FF2B5EF4-FFF2-40B4-BE49-F238E27FC236}">
                <a16:creationId xmlns:a16="http://schemas.microsoft.com/office/drawing/2014/main" id="{9AD48C62-E5FA-AB47-A6C2-80D957ABDB86}"/>
              </a:ext>
            </a:extLst>
          </p:cNvPr>
          <p:cNvSpPr txBox="1"/>
          <p:nvPr/>
        </p:nvSpPr>
        <p:spPr>
          <a:xfrm>
            <a:off x="914400" y="3529013"/>
            <a:ext cx="0" cy="0"/>
          </a:xfrm>
          <a:prstGeom prst="rect">
            <a:avLst/>
          </a:prstGeom>
        </p:spPr>
        <p:txBody>
          <a:bodyPr vert="horz" wrap="none" lIns="0" tIns="0" rIns="0" bIns="0" rtlCol="0">
            <a:noAutofit/>
          </a:bodyPr>
          <a:lstStyle/>
          <a:p>
            <a:pPr marL="171450" indent="-171450" algn="l">
              <a:lnSpc>
                <a:spcPct val="90000"/>
              </a:lnSpc>
              <a:spcBef>
                <a:spcPts val="600"/>
              </a:spcBef>
              <a:buClr>
                <a:schemeClr val="bg2"/>
              </a:buClr>
              <a:buSzPct val="100000"/>
              <a:buFont typeface="Arial" panose="020B0604020202020204" pitchFamily="34" charset="0"/>
              <a:buChar char="●"/>
            </a:pPr>
            <a:endParaRPr lang="it-IT" sz="1400" dirty="0">
              <a:solidFill>
                <a:schemeClr val="tx1"/>
              </a:solidFill>
            </a:endParaRPr>
          </a:p>
        </p:txBody>
      </p:sp>
      <p:sp>
        <p:nvSpPr>
          <p:cNvPr id="7" name="CasellaDiTesto 6">
            <a:extLst>
              <a:ext uri="{FF2B5EF4-FFF2-40B4-BE49-F238E27FC236}">
                <a16:creationId xmlns:a16="http://schemas.microsoft.com/office/drawing/2014/main" id="{AC0B37BF-05BB-1D49-B088-6AEE91E64574}"/>
              </a:ext>
            </a:extLst>
          </p:cNvPr>
          <p:cNvSpPr txBox="1"/>
          <p:nvPr/>
        </p:nvSpPr>
        <p:spPr>
          <a:xfrm>
            <a:off x="1321594" y="1035844"/>
            <a:ext cx="0" cy="0"/>
          </a:xfrm>
          <a:prstGeom prst="rect">
            <a:avLst/>
          </a:prstGeom>
        </p:spPr>
        <p:txBody>
          <a:bodyPr vert="horz" wrap="none" lIns="0" tIns="0" rIns="0" bIns="0" rtlCol="0">
            <a:noAutofit/>
          </a:bodyPr>
          <a:lstStyle/>
          <a:p>
            <a:pPr marL="171450" indent="-171450" algn="l">
              <a:lnSpc>
                <a:spcPct val="90000"/>
              </a:lnSpc>
              <a:spcBef>
                <a:spcPts val="600"/>
              </a:spcBef>
              <a:buClr>
                <a:schemeClr val="bg2"/>
              </a:buClr>
              <a:buSzPct val="100000"/>
              <a:buFont typeface="Arial" panose="020B0604020202020204" pitchFamily="34" charset="0"/>
              <a:buChar char="●"/>
            </a:pPr>
            <a:endParaRPr lang="it-IT" sz="1400" dirty="0">
              <a:solidFill>
                <a:schemeClr val="tx1"/>
              </a:solidFill>
            </a:endParaRPr>
          </a:p>
        </p:txBody>
      </p:sp>
      <p:sp>
        <p:nvSpPr>
          <p:cNvPr id="18" name="CasellaDiTesto 17">
            <a:extLst>
              <a:ext uri="{FF2B5EF4-FFF2-40B4-BE49-F238E27FC236}">
                <a16:creationId xmlns:a16="http://schemas.microsoft.com/office/drawing/2014/main" id="{6278F5BC-4271-AA4F-9482-5F833B9041FC}"/>
              </a:ext>
            </a:extLst>
          </p:cNvPr>
          <p:cNvSpPr txBox="1"/>
          <p:nvPr/>
        </p:nvSpPr>
        <p:spPr>
          <a:xfrm>
            <a:off x="250825" y="1179640"/>
            <a:ext cx="8642350" cy="658368"/>
          </a:xfrm>
          <a:prstGeom prst="rect">
            <a:avLst/>
          </a:prstGeom>
        </p:spPr>
        <p:txBody>
          <a:bodyPr vert="horz" wrap="square" lIns="0" tIns="0" rIns="0" bIns="0" rtlCol="0">
            <a:noAutofit/>
          </a:bodyPr>
          <a:lstStyle/>
          <a:p>
            <a:pPr>
              <a:lnSpc>
                <a:spcPct val="90000"/>
              </a:lnSpc>
              <a:spcBef>
                <a:spcPts val="600"/>
              </a:spcBef>
              <a:buClr>
                <a:schemeClr val="bg2"/>
              </a:buClr>
              <a:buSzPct val="100000"/>
            </a:pPr>
            <a:r>
              <a:rPr lang="it-IT" sz="1200" dirty="0">
                <a:solidFill>
                  <a:srgbClr val="FF0000"/>
                </a:solidFill>
                <a:ea typeface="MS PGothic" pitchFamily="34" charset="-128"/>
              </a:rPr>
              <a:t>Tra i prestiti obbligazionari indicati al punto 3 sopra riportato rientrano gli strumenti finanziari partecipativi e non partecipativi emessi ai sensi dell’art. 2346 sesto comma c.c. </a:t>
            </a:r>
          </a:p>
          <a:p>
            <a:pPr>
              <a:lnSpc>
                <a:spcPct val="90000"/>
              </a:lnSpc>
              <a:spcBef>
                <a:spcPts val="600"/>
              </a:spcBef>
              <a:buClr>
                <a:schemeClr val="bg2"/>
              </a:buClr>
              <a:buSzPct val="100000"/>
            </a:pPr>
            <a:endParaRPr lang="it-IT" sz="1200" dirty="0">
              <a:solidFill>
                <a:srgbClr val="FF0000"/>
              </a:solidFill>
              <a:ea typeface="MS PGothic" pitchFamily="34" charset="-128"/>
            </a:endParaRPr>
          </a:p>
          <a:p>
            <a:pPr>
              <a:lnSpc>
                <a:spcPct val="90000"/>
              </a:lnSpc>
              <a:spcBef>
                <a:spcPts val="600"/>
              </a:spcBef>
              <a:buClr>
                <a:schemeClr val="bg2"/>
              </a:buClr>
              <a:buSzPct val="100000"/>
            </a:pPr>
            <a:r>
              <a:rPr lang="it-IT" sz="1200" dirty="0">
                <a:ea typeface="MS PGothic" pitchFamily="34" charset="-128"/>
              </a:rPr>
              <a:t>La circolare n. 18/E del 2007 al paragrafo 4.2 annovera tra i rapporti oggetto di comunicazione da parte delle holding:</a:t>
            </a:r>
          </a:p>
          <a:p>
            <a:pPr marL="228600" indent="-228600">
              <a:lnSpc>
                <a:spcPct val="90000"/>
              </a:lnSpc>
              <a:spcBef>
                <a:spcPts val="600"/>
              </a:spcBef>
              <a:buClr>
                <a:schemeClr val="bg2"/>
              </a:buClr>
              <a:buSzPct val="100000"/>
              <a:buFont typeface="+mj-lt"/>
              <a:buAutoNum type="arabicPeriod"/>
            </a:pPr>
            <a:endParaRPr lang="it-IT" sz="1200" dirty="0">
              <a:ea typeface="MS PGothic" pitchFamily="34" charset="-128"/>
            </a:endParaRPr>
          </a:p>
          <a:p>
            <a:pPr>
              <a:lnSpc>
                <a:spcPct val="90000"/>
              </a:lnSpc>
              <a:spcBef>
                <a:spcPts val="600"/>
              </a:spcBef>
              <a:buClr>
                <a:schemeClr val="bg2"/>
              </a:buClr>
              <a:buSzPct val="100000"/>
            </a:pPr>
            <a:r>
              <a:rPr lang="it-IT" sz="1200" dirty="0">
                <a:ea typeface="MS PGothic" pitchFamily="34" charset="-128"/>
              </a:rPr>
              <a:t>In particolare:</a:t>
            </a:r>
          </a:p>
          <a:p>
            <a:pPr>
              <a:lnSpc>
                <a:spcPct val="90000"/>
              </a:lnSpc>
              <a:spcBef>
                <a:spcPts val="600"/>
              </a:spcBef>
              <a:buClr>
                <a:schemeClr val="bg2"/>
              </a:buClr>
              <a:buSzPct val="100000"/>
            </a:pPr>
            <a:r>
              <a:rPr lang="it-IT" sz="1200" dirty="0">
                <a:ea typeface="MS PGothic" pitchFamily="34" charset="-128"/>
              </a:rPr>
              <a:t>•	per partecipazioni oggetto di comunicazione all’Archivio si intendono quelle iscritte in bilancio tra le immobilizzazioni 	finanziarie. Esse vanno comunicate all’Archivio con il codice rapporto 22;</a:t>
            </a:r>
          </a:p>
          <a:p>
            <a:pPr>
              <a:lnSpc>
                <a:spcPct val="90000"/>
              </a:lnSpc>
              <a:spcBef>
                <a:spcPts val="600"/>
              </a:spcBef>
              <a:buClr>
                <a:schemeClr val="bg2"/>
              </a:buClr>
              <a:buSzPct val="100000"/>
            </a:pPr>
            <a:r>
              <a:rPr lang="it-IT" sz="1200" dirty="0">
                <a:ea typeface="MS PGothic" pitchFamily="34" charset="-128"/>
              </a:rPr>
              <a:t>•	i finanziamenti e i prestiti obbligazionari, sia quelli emessi dalla holding e sottoscritti da terzi, sia quelli emessi dalle 	partecipate o da terzi, e sottoscritti dalle holding medesime, devono essere comunicati con il tipo rapporto 18, </a:t>
            </a:r>
          </a:p>
          <a:p>
            <a:pPr>
              <a:lnSpc>
                <a:spcPct val="90000"/>
              </a:lnSpc>
              <a:spcBef>
                <a:spcPts val="600"/>
              </a:spcBef>
              <a:buClr>
                <a:schemeClr val="bg2"/>
              </a:buClr>
              <a:buSzPct val="100000"/>
            </a:pPr>
            <a:r>
              <a:rPr lang="it-IT" sz="1200" dirty="0">
                <a:ea typeface="MS PGothic" pitchFamily="34" charset="-128"/>
              </a:rPr>
              <a:t>•	il c.d. “cash </a:t>
            </a:r>
            <a:r>
              <a:rPr lang="it-IT" sz="1200" dirty="0" err="1">
                <a:ea typeface="MS PGothic" pitchFamily="34" charset="-128"/>
              </a:rPr>
              <a:t>pooling</a:t>
            </a:r>
            <a:r>
              <a:rPr lang="it-IT" sz="1200" dirty="0">
                <a:ea typeface="MS PGothic" pitchFamily="34" charset="-128"/>
              </a:rPr>
              <a:t>”, è da comunicare con il codice rapporto 01 </a:t>
            </a:r>
            <a:r>
              <a:rPr lang="it-IT" sz="1200" dirty="0">
                <a:solidFill>
                  <a:srgbClr val="FF0000"/>
                </a:solidFill>
                <a:ea typeface="MS PGothic" pitchFamily="34" charset="-128"/>
              </a:rPr>
              <a:t>e, pertanto, i 	relativi dati contabili seguono le stesse regole di 	valorizzazione previste per i conti correnti; il soggetto obbligato alla comunicazione è la sola capogruppo o ‘pool 	leader’ o 	comunque il soggetto mandatario per la gestione della tesoreria del gruppo; non è richiesta alcuna comunicazione 	alle società aderenti al ‘pool’ ;</a:t>
            </a:r>
          </a:p>
          <a:p>
            <a:pPr>
              <a:lnSpc>
                <a:spcPct val="90000"/>
              </a:lnSpc>
              <a:spcBef>
                <a:spcPts val="600"/>
              </a:spcBef>
              <a:buClr>
                <a:schemeClr val="bg2"/>
              </a:buClr>
              <a:buSzPct val="100000"/>
            </a:pPr>
            <a:r>
              <a:rPr lang="it-IT" sz="1200" dirty="0">
                <a:ea typeface="MS PGothic" pitchFamily="34" charset="-128"/>
              </a:rPr>
              <a:t>•	le garanzie, sono da comunicare col codice rapporto 16.</a:t>
            </a:r>
          </a:p>
        </p:txBody>
      </p:sp>
    </p:spTree>
    <p:extLst>
      <p:ext uri="{BB962C8B-B14F-4D97-AF65-F5344CB8AC3E}">
        <p14:creationId xmlns:p14="http://schemas.microsoft.com/office/powerpoint/2010/main" val="2903774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 Placeholder 16">
            <a:extLst>
              <a:ext uri="{FF2B5EF4-FFF2-40B4-BE49-F238E27FC236}">
                <a16:creationId xmlns:a16="http://schemas.microsoft.com/office/drawing/2014/main" id="{3A6B7CAA-CB0D-4587-BC92-78D009536D3E}"/>
              </a:ext>
            </a:extLst>
          </p:cNvPr>
          <p:cNvSpPr>
            <a:spLocks noGrp="1"/>
          </p:cNvSpPr>
          <p:nvPr>
            <p:ph type="body" sz="quarter" idx="14"/>
          </p:nvPr>
        </p:nvSpPr>
        <p:spPr/>
        <p:txBody>
          <a:bodyPr/>
          <a:lstStyle/>
          <a:p>
            <a:r>
              <a:rPr lang="en-GB" dirty="0"/>
              <a:t>UniCredit S.p.A. – Internal</a:t>
            </a:r>
          </a:p>
        </p:txBody>
      </p:sp>
      <p:sp>
        <p:nvSpPr>
          <p:cNvPr id="6" name="Titolo 4">
            <a:extLst>
              <a:ext uri="{FF2B5EF4-FFF2-40B4-BE49-F238E27FC236}">
                <a16:creationId xmlns:a16="http://schemas.microsoft.com/office/drawing/2014/main" id="{DE56D17F-C62D-1D42-A51C-E848BC264D5D}"/>
              </a:ext>
            </a:extLst>
          </p:cNvPr>
          <p:cNvSpPr>
            <a:spLocks noGrp="1"/>
          </p:cNvSpPr>
          <p:nvPr>
            <p:ph type="title"/>
          </p:nvPr>
        </p:nvSpPr>
        <p:spPr>
          <a:xfrm>
            <a:off x="252000" y="276571"/>
            <a:ext cx="9477788" cy="303453"/>
          </a:xfrm>
        </p:spPr>
        <p:txBody>
          <a:bodyPr/>
          <a:lstStyle/>
          <a:p>
            <a:r>
              <a:rPr lang="it-IT" b="0" dirty="0">
                <a:latin typeface="UniCredit" panose="02000506040000020004" pitchFamily="2" charset="0"/>
              </a:rPr>
              <a:t>TIPO DI COMUNICAZIONE</a:t>
            </a:r>
          </a:p>
        </p:txBody>
      </p:sp>
      <p:sp>
        <p:nvSpPr>
          <p:cNvPr id="46" name="Text Placeholder 343">
            <a:extLst>
              <a:ext uri="{FF2B5EF4-FFF2-40B4-BE49-F238E27FC236}">
                <a16:creationId xmlns:a16="http://schemas.microsoft.com/office/drawing/2014/main" id="{E3640FF5-5D81-4447-8C22-D93F782DD9F6}"/>
              </a:ext>
            </a:extLst>
          </p:cNvPr>
          <p:cNvSpPr>
            <a:spLocks noGrp="1"/>
          </p:cNvSpPr>
          <p:nvPr>
            <p:ph type="body" sz="quarter" idx="20"/>
          </p:nvPr>
        </p:nvSpPr>
        <p:spPr/>
        <p:txBody>
          <a:bodyPr/>
          <a:lstStyle/>
          <a:p>
            <a:r>
              <a:rPr lang="en-GB"/>
              <a:t>5</a:t>
            </a:r>
          </a:p>
        </p:txBody>
      </p:sp>
      <p:sp>
        <p:nvSpPr>
          <p:cNvPr id="47" name="Text Placeholder 344">
            <a:extLst>
              <a:ext uri="{FF2B5EF4-FFF2-40B4-BE49-F238E27FC236}">
                <a16:creationId xmlns:a16="http://schemas.microsoft.com/office/drawing/2014/main" id="{851F3C16-BF9C-46A5-B167-28DC315AE84C}"/>
              </a:ext>
            </a:extLst>
          </p:cNvPr>
          <p:cNvSpPr>
            <a:spLocks noGrp="1"/>
          </p:cNvSpPr>
          <p:nvPr>
            <p:ph type="body" sz="quarter" idx="21"/>
          </p:nvPr>
        </p:nvSpPr>
        <p:spPr/>
        <p:txBody>
          <a:bodyPr/>
          <a:lstStyle/>
          <a:p>
            <a:r>
              <a:rPr lang="en-GB"/>
              <a:t>4</a:t>
            </a:r>
          </a:p>
        </p:txBody>
      </p:sp>
      <p:sp>
        <p:nvSpPr>
          <p:cNvPr id="48" name="Text Placeholder 345">
            <a:extLst>
              <a:ext uri="{FF2B5EF4-FFF2-40B4-BE49-F238E27FC236}">
                <a16:creationId xmlns:a16="http://schemas.microsoft.com/office/drawing/2014/main" id="{FFA53F76-7913-4DED-AE74-9382954C109F}"/>
              </a:ext>
            </a:extLst>
          </p:cNvPr>
          <p:cNvSpPr>
            <a:spLocks noGrp="1"/>
          </p:cNvSpPr>
          <p:nvPr>
            <p:ph type="body" sz="quarter" idx="22"/>
          </p:nvPr>
        </p:nvSpPr>
        <p:spPr/>
        <p:txBody>
          <a:bodyPr/>
          <a:lstStyle/>
          <a:p>
            <a:r>
              <a:rPr lang="en-GB"/>
              <a:t>3</a:t>
            </a:r>
          </a:p>
        </p:txBody>
      </p:sp>
      <p:sp>
        <p:nvSpPr>
          <p:cNvPr id="49" name="Text Placeholder 346">
            <a:extLst>
              <a:ext uri="{FF2B5EF4-FFF2-40B4-BE49-F238E27FC236}">
                <a16:creationId xmlns:a16="http://schemas.microsoft.com/office/drawing/2014/main" id="{9C070EAD-8A27-4246-B79F-951D9328D6F1}"/>
              </a:ext>
            </a:extLst>
          </p:cNvPr>
          <p:cNvSpPr>
            <a:spLocks noGrp="1"/>
          </p:cNvSpPr>
          <p:nvPr>
            <p:ph type="body" sz="quarter" idx="23"/>
          </p:nvPr>
        </p:nvSpPr>
        <p:spPr>
          <a:solidFill>
            <a:schemeClr val="bg2"/>
          </a:solidFill>
        </p:spPr>
        <p:txBody>
          <a:bodyPr/>
          <a:lstStyle/>
          <a:p>
            <a:r>
              <a:rPr lang="en-GB" dirty="0"/>
              <a:t>1</a:t>
            </a:r>
          </a:p>
        </p:txBody>
      </p:sp>
      <p:sp>
        <p:nvSpPr>
          <p:cNvPr id="50" name="Text Placeholder 462">
            <a:extLst>
              <a:ext uri="{FF2B5EF4-FFF2-40B4-BE49-F238E27FC236}">
                <a16:creationId xmlns:a16="http://schemas.microsoft.com/office/drawing/2014/main" id="{81CD26EE-4F32-4EC2-A5FD-2172F12B7223}"/>
              </a:ext>
            </a:extLst>
          </p:cNvPr>
          <p:cNvSpPr>
            <a:spLocks noGrp="1"/>
          </p:cNvSpPr>
          <p:nvPr>
            <p:ph type="body" sz="quarter" idx="24"/>
          </p:nvPr>
        </p:nvSpPr>
        <p:spPr>
          <a:solidFill>
            <a:schemeClr val="accent1"/>
          </a:solidFill>
        </p:spPr>
        <p:txBody>
          <a:bodyPr/>
          <a:lstStyle/>
          <a:p>
            <a:r>
              <a:rPr lang="en-GB" dirty="0">
                <a:solidFill>
                  <a:schemeClr val="bg1"/>
                </a:solidFill>
              </a:rPr>
              <a:t>2</a:t>
            </a:r>
          </a:p>
        </p:txBody>
      </p:sp>
      <p:sp>
        <p:nvSpPr>
          <p:cNvPr id="2" name="CasellaDiTesto 1">
            <a:extLst>
              <a:ext uri="{FF2B5EF4-FFF2-40B4-BE49-F238E27FC236}">
                <a16:creationId xmlns:a16="http://schemas.microsoft.com/office/drawing/2014/main" id="{FBFC19BE-FA40-354F-9F1E-FCB3CAEDDC4B}"/>
              </a:ext>
            </a:extLst>
          </p:cNvPr>
          <p:cNvSpPr txBox="1"/>
          <p:nvPr/>
        </p:nvSpPr>
        <p:spPr>
          <a:xfrm>
            <a:off x="3364706" y="1593056"/>
            <a:ext cx="0" cy="0"/>
          </a:xfrm>
          <a:prstGeom prst="rect">
            <a:avLst/>
          </a:prstGeom>
        </p:spPr>
        <p:txBody>
          <a:bodyPr vert="horz" wrap="none" lIns="0" tIns="0" rIns="0" bIns="0" rtlCol="0">
            <a:noAutofit/>
          </a:bodyPr>
          <a:lstStyle/>
          <a:p>
            <a:pPr marL="171450" indent="-171450" algn="l">
              <a:lnSpc>
                <a:spcPct val="90000"/>
              </a:lnSpc>
              <a:spcBef>
                <a:spcPts val="600"/>
              </a:spcBef>
              <a:buClr>
                <a:schemeClr val="bg2"/>
              </a:buClr>
              <a:buSzPct val="100000"/>
              <a:buFont typeface="Arial" panose="020B0604020202020204" pitchFamily="34" charset="0"/>
              <a:buChar char="●"/>
            </a:pPr>
            <a:endParaRPr lang="it-IT" sz="1400" dirty="0">
              <a:solidFill>
                <a:schemeClr val="tx1"/>
              </a:solidFill>
            </a:endParaRPr>
          </a:p>
        </p:txBody>
      </p:sp>
      <p:sp>
        <p:nvSpPr>
          <p:cNvPr id="5" name="CasellaDiTesto 4">
            <a:extLst>
              <a:ext uri="{FF2B5EF4-FFF2-40B4-BE49-F238E27FC236}">
                <a16:creationId xmlns:a16="http://schemas.microsoft.com/office/drawing/2014/main" id="{9AD48C62-E5FA-AB47-A6C2-80D957ABDB86}"/>
              </a:ext>
            </a:extLst>
          </p:cNvPr>
          <p:cNvSpPr txBox="1"/>
          <p:nvPr/>
        </p:nvSpPr>
        <p:spPr>
          <a:xfrm>
            <a:off x="914400" y="3529013"/>
            <a:ext cx="0" cy="0"/>
          </a:xfrm>
          <a:prstGeom prst="rect">
            <a:avLst/>
          </a:prstGeom>
        </p:spPr>
        <p:txBody>
          <a:bodyPr vert="horz" wrap="none" lIns="0" tIns="0" rIns="0" bIns="0" rtlCol="0">
            <a:noAutofit/>
          </a:bodyPr>
          <a:lstStyle/>
          <a:p>
            <a:pPr marL="171450" indent="-171450" algn="l">
              <a:lnSpc>
                <a:spcPct val="90000"/>
              </a:lnSpc>
              <a:spcBef>
                <a:spcPts val="600"/>
              </a:spcBef>
              <a:buClr>
                <a:schemeClr val="bg2"/>
              </a:buClr>
              <a:buSzPct val="100000"/>
              <a:buFont typeface="Arial" panose="020B0604020202020204" pitchFamily="34" charset="0"/>
              <a:buChar char="●"/>
            </a:pPr>
            <a:endParaRPr lang="it-IT" sz="1400" dirty="0">
              <a:solidFill>
                <a:schemeClr val="tx1"/>
              </a:solidFill>
            </a:endParaRPr>
          </a:p>
        </p:txBody>
      </p:sp>
      <p:sp>
        <p:nvSpPr>
          <p:cNvPr id="7" name="CasellaDiTesto 6">
            <a:extLst>
              <a:ext uri="{FF2B5EF4-FFF2-40B4-BE49-F238E27FC236}">
                <a16:creationId xmlns:a16="http://schemas.microsoft.com/office/drawing/2014/main" id="{AC0B37BF-05BB-1D49-B088-6AEE91E64574}"/>
              </a:ext>
            </a:extLst>
          </p:cNvPr>
          <p:cNvSpPr txBox="1"/>
          <p:nvPr/>
        </p:nvSpPr>
        <p:spPr>
          <a:xfrm>
            <a:off x="1321594" y="1035844"/>
            <a:ext cx="0" cy="0"/>
          </a:xfrm>
          <a:prstGeom prst="rect">
            <a:avLst/>
          </a:prstGeom>
        </p:spPr>
        <p:txBody>
          <a:bodyPr vert="horz" wrap="none" lIns="0" tIns="0" rIns="0" bIns="0" rtlCol="0">
            <a:noAutofit/>
          </a:bodyPr>
          <a:lstStyle/>
          <a:p>
            <a:pPr marL="171450" indent="-171450" algn="l">
              <a:lnSpc>
                <a:spcPct val="90000"/>
              </a:lnSpc>
              <a:spcBef>
                <a:spcPts val="600"/>
              </a:spcBef>
              <a:buClr>
                <a:schemeClr val="bg2"/>
              </a:buClr>
              <a:buSzPct val="100000"/>
              <a:buFont typeface="Arial" panose="020B0604020202020204" pitchFamily="34" charset="0"/>
              <a:buChar char="●"/>
            </a:pPr>
            <a:endParaRPr lang="it-IT" sz="1400" dirty="0">
              <a:solidFill>
                <a:schemeClr val="tx1"/>
              </a:solidFill>
            </a:endParaRPr>
          </a:p>
        </p:txBody>
      </p:sp>
      <p:sp>
        <p:nvSpPr>
          <p:cNvPr id="18" name="CasellaDiTesto 17">
            <a:extLst>
              <a:ext uri="{FF2B5EF4-FFF2-40B4-BE49-F238E27FC236}">
                <a16:creationId xmlns:a16="http://schemas.microsoft.com/office/drawing/2014/main" id="{6278F5BC-4271-AA4F-9482-5F833B9041FC}"/>
              </a:ext>
            </a:extLst>
          </p:cNvPr>
          <p:cNvSpPr txBox="1"/>
          <p:nvPr/>
        </p:nvSpPr>
        <p:spPr>
          <a:xfrm>
            <a:off x="250825" y="1179640"/>
            <a:ext cx="8642350" cy="658368"/>
          </a:xfrm>
          <a:prstGeom prst="rect">
            <a:avLst/>
          </a:prstGeom>
        </p:spPr>
        <p:txBody>
          <a:bodyPr vert="horz" wrap="square" lIns="0" tIns="0" rIns="0" bIns="0" rtlCol="0">
            <a:noAutofit/>
          </a:bodyPr>
          <a:lstStyle/>
          <a:p>
            <a:pPr>
              <a:lnSpc>
                <a:spcPct val="90000"/>
              </a:lnSpc>
              <a:spcBef>
                <a:spcPts val="600"/>
              </a:spcBef>
              <a:buClr>
                <a:schemeClr val="bg2"/>
              </a:buClr>
              <a:buSzPct val="100000"/>
            </a:pPr>
            <a:r>
              <a:rPr lang="it-IT" sz="1200" dirty="0">
                <a:ea typeface="MS PGothic" pitchFamily="34" charset="-128"/>
              </a:rPr>
              <a:t>Modalità di compilazione del Tracciato Unico per la trasmissione</a:t>
            </a:r>
          </a:p>
          <a:p>
            <a:pPr>
              <a:lnSpc>
                <a:spcPct val="90000"/>
              </a:lnSpc>
              <a:spcBef>
                <a:spcPts val="600"/>
              </a:spcBef>
              <a:buClr>
                <a:schemeClr val="bg2"/>
              </a:buClr>
              <a:buSzPct val="100000"/>
            </a:pPr>
            <a:r>
              <a:rPr lang="it-IT" sz="1200" dirty="0">
                <a:ea typeface="MS PGothic" pitchFamily="34" charset="-128"/>
              </a:rPr>
              <a:t>delle Comunicazioni all’Archivio dei Rapporti Finanziari</a:t>
            </a:r>
          </a:p>
          <a:p>
            <a:pPr>
              <a:lnSpc>
                <a:spcPct val="90000"/>
              </a:lnSpc>
              <a:spcBef>
                <a:spcPts val="600"/>
              </a:spcBef>
              <a:buClr>
                <a:schemeClr val="bg2"/>
              </a:buClr>
              <a:buSzPct val="100000"/>
            </a:pPr>
            <a:endParaRPr lang="it-IT" sz="1200" dirty="0">
              <a:ea typeface="MS PGothic" pitchFamily="34" charset="-128"/>
            </a:endParaRPr>
          </a:p>
          <a:p>
            <a:pPr marL="171450" indent="-171450">
              <a:lnSpc>
                <a:spcPct val="90000"/>
              </a:lnSpc>
              <a:spcBef>
                <a:spcPts val="600"/>
              </a:spcBef>
              <a:buClr>
                <a:schemeClr val="bg2"/>
              </a:buClr>
              <a:buSzPct val="100000"/>
              <a:buFont typeface="Arial" panose="020B0604020202020204" pitchFamily="34" charset="0"/>
              <a:buChar char="•"/>
            </a:pPr>
            <a:r>
              <a:rPr lang="it-IT" sz="1200" dirty="0">
                <a:ea typeface="MS PGothic" pitchFamily="34" charset="-128"/>
              </a:rPr>
              <a:t>Per i tipi di rapporto 16, 18 e 22 è richiesta solo la «comunicazione mensile»</a:t>
            </a:r>
          </a:p>
          <a:p>
            <a:pPr>
              <a:lnSpc>
                <a:spcPct val="90000"/>
              </a:lnSpc>
              <a:spcBef>
                <a:spcPts val="600"/>
              </a:spcBef>
              <a:buClr>
                <a:schemeClr val="bg2"/>
              </a:buClr>
              <a:buSzPct val="100000"/>
            </a:pPr>
            <a:endParaRPr lang="it-IT" sz="1200" dirty="0">
              <a:ea typeface="MS PGothic" pitchFamily="34" charset="-128"/>
            </a:endParaRPr>
          </a:p>
          <a:p>
            <a:pPr marL="171450" indent="-171450">
              <a:lnSpc>
                <a:spcPct val="90000"/>
              </a:lnSpc>
              <a:spcBef>
                <a:spcPts val="600"/>
              </a:spcBef>
              <a:buClr>
                <a:schemeClr val="bg2"/>
              </a:buClr>
              <a:buSzPct val="100000"/>
              <a:buFont typeface="Wingdings" pitchFamily="2" charset="2"/>
              <a:buChar char="q"/>
            </a:pPr>
            <a:r>
              <a:rPr lang="it-IT" sz="1200" dirty="0">
                <a:ea typeface="MS PGothic" pitchFamily="34" charset="-128"/>
              </a:rPr>
              <a:t>Tipo di comunicazione 1: «NUOVI RAPPORTI» da utilizzare per comunicare la nascita di rapporti nel mese precedente a quello di invio o rapporti mai comunicati in precedenza.</a:t>
            </a:r>
          </a:p>
          <a:p>
            <a:pPr>
              <a:lnSpc>
                <a:spcPct val="90000"/>
              </a:lnSpc>
              <a:spcBef>
                <a:spcPts val="600"/>
              </a:spcBef>
              <a:buClr>
                <a:schemeClr val="bg2"/>
              </a:buClr>
              <a:buSzPct val="100000"/>
            </a:pPr>
            <a:endParaRPr lang="it-IT" sz="1200" dirty="0">
              <a:ea typeface="MS PGothic" pitchFamily="34" charset="-128"/>
            </a:endParaRPr>
          </a:p>
          <a:p>
            <a:pPr marL="171450" indent="-171450">
              <a:lnSpc>
                <a:spcPct val="90000"/>
              </a:lnSpc>
              <a:spcBef>
                <a:spcPts val="600"/>
              </a:spcBef>
              <a:buClr>
                <a:schemeClr val="bg2"/>
              </a:buClr>
              <a:buSzPct val="100000"/>
              <a:buFont typeface="Wingdings" pitchFamily="2" charset="2"/>
              <a:buChar char="q"/>
            </a:pPr>
            <a:r>
              <a:rPr lang="it-IT" sz="1200" dirty="0">
                <a:ea typeface="MS PGothic" pitchFamily="34" charset="-128"/>
              </a:rPr>
              <a:t>Tipo di comunicazione 5: «CHIUSURA» per comunicare la chiusura di rapporti avvenuta nel mese precedente a quello di invio. Non è richiesta la COMUNICAZIONE ANNUALE</a:t>
            </a:r>
          </a:p>
          <a:p>
            <a:pPr>
              <a:lnSpc>
                <a:spcPct val="90000"/>
              </a:lnSpc>
              <a:spcBef>
                <a:spcPts val="600"/>
              </a:spcBef>
              <a:buClr>
                <a:schemeClr val="bg2"/>
              </a:buClr>
              <a:buSzPct val="100000"/>
            </a:pPr>
            <a:endParaRPr lang="it-IT" sz="1200" dirty="0">
              <a:ea typeface="MS PGothic" pitchFamily="34" charset="-128"/>
            </a:endParaRPr>
          </a:p>
          <a:p>
            <a:pPr marL="171450" indent="-171450">
              <a:lnSpc>
                <a:spcPct val="90000"/>
              </a:lnSpc>
              <a:spcBef>
                <a:spcPts val="600"/>
              </a:spcBef>
              <a:buClr>
                <a:schemeClr val="bg2"/>
              </a:buClr>
              <a:buSzPct val="100000"/>
              <a:buFont typeface="Arial" panose="020B0604020202020204" pitchFamily="34" charset="0"/>
              <a:buChar char="•"/>
            </a:pPr>
            <a:r>
              <a:rPr lang="it-IT" sz="1200" dirty="0">
                <a:ea typeface="MS PGothic" pitchFamily="34" charset="-128"/>
              </a:rPr>
              <a:t>Per il tipo di rapporto 01 («Cash </a:t>
            </a:r>
            <a:r>
              <a:rPr lang="it-IT" sz="1200" dirty="0" err="1">
                <a:ea typeface="MS PGothic" pitchFamily="34" charset="-128"/>
              </a:rPr>
              <a:t>pooling</a:t>
            </a:r>
            <a:r>
              <a:rPr lang="it-IT" sz="1200" dirty="0">
                <a:ea typeface="MS PGothic" pitchFamily="34" charset="-128"/>
              </a:rPr>
              <a:t>) è richiesta anche la «comunicazione annuale» dei saldi e del totale degli accrediti e degli addebiti in corso d’anno</a:t>
            </a:r>
          </a:p>
        </p:txBody>
      </p:sp>
    </p:spTree>
    <p:extLst>
      <p:ext uri="{BB962C8B-B14F-4D97-AF65-F5344CB8AC3E}">
        <p14:creationId xmlns:p14="http://schemas.microsoft.com/office/powerpoint/2010/main" val="399075059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 Placeholder 16">
            <a:extLst>
              <a:ext uri="{FF2B5EF4-FFF2-40B4-BE49-F238E27FC236}">
                <a16:creationId xmlns:a16="http://schemas.microsoft.com/office/drawing/2014/main" id="{3A6B7CAA-CB0D-4587-BC92-78D009536D3E}"/>
              </a:ext>
            </a:extLst>
          </p:cNvPr>
          <p:cNvSpPr>
            <a:spLocks noGrp="1"/>
          </p:cNvSpPr>
          <p:nvPr>
            <p:ph type="body" sz="quarter" idx="14"/>
          </p:nvPr>
        </p:nvSpPr>
        <p:spPr/>
        <p:txBody>
          <a:bodyPr/>
          <a:lstStyle/>
          <a:p>
            <a:r>
              <a:rPr lang="en-GB" dirty="0"/>
              <a:t>UniCredit S.p.A. – Internal</a:t>
            </a:r>
          </a:p>
        </p:txBody>
      </p:sp>
      <p:sp>
        <p:nvSpPr>
          <p:cNvPr id="6" name="Titolo 4">
            <a:extLst>
              <a:ext uri="{FF2B5EF4-FFF2-40B4-BE49-F238E27FC236}">
                <a16:creationId xmlns:a16="http://schemas.microsoft.com/office/drawing/2014/main" id="{DE56D17F-C62D-1D42-A51C-E848BC264D5D}"/>
              </a:ext>
            </a:extLst>
          </p:cNvPr>
          <p:cNvSpPr>
            <a:spLocks noGrp="1"/>
          </p:cNvSpPr>
          <p:nvPr>
            <p:ph type="title"/>
          </p:nvPr>
        </p:nvSpPr>
        <p:spPr>
          <a:xfrm>
            <a:off x="252000" y="276571"/>
            <a:ext cx="9477788" cy="303453"/>
          </a:xfrm>
        </p:spPr>
        <p:txBody>
          <a:bodyPr/>
          <a:lstStyle/>
          <a:p>
            <a:r>
              <a:rPr lang="it-IT" b="0" dirty="0">
                <a:latin typeface="UniCredit" panose="02000506040000020004" pitchFamily="2" charset="0"/>
              </a:rPr>
              <a:t>FAQ AGENZIA DELLE ENTRATE DEL 9 LUGLIO 2021</a:t>
            </a:r>
          </a:p>
        </p:txBody>
      </p:sp>
      <p:sp>
        <p:nvSpPr>
          <p:cNvPr id="46" name="Text Placeholder 343">
            <a:extLst>
              <a:ext uri="{FF2B5EF4-FFF2-40B4-BE49-F238E27FC236}">
                <a16:creationId xmlns:a16="http://schemas.microsoft.com/office/drawing/2014/main" id="{E3640FF5-5D81-4447-8C22-D93F782DD9F6}"/>
              </a:ext>
            </a:extLst>
          </p:cNvPr>
          <p:cNvSpPr>
            <a:spLocks noGrp="1"/>
          </p:cNvSpPr>
          <p:nvPr>
            <p:ph type="body" sz="quarter" idx="20"/>
          </p:nvPr>
        </p:nvSpPr>
        <p:spPr/>
        <p:txBody>
          <a:bodyPr/>
          <a:lstStyle/>
          <a:p>
            <a:r>
              <a:rPr lang="en-GB"/>
              <a:t>5</a:t>
            </a:r>
          </a:p>
        </p:txBody>
      </p:sp>
      <p:sp>
        <p:nvSpPr>
          <p:cNvPr id="47" name="Text Placeholder 344">
            <a:extLst>
              <a:ext uri="{FF2B5EF4-FFF2-40B4-BE49-F238E27FC236}">
                <a16:creationId xmlns:a16="http://schemas.microsoft.com/office/drawing/2014/main" id="{851F3C16-BF9C-46A5-B167-28DC315AE84C}"/>
              </a:ext>
            </a:extLst>
          </p:cNvPr>
          <p:cNvSpPr>
            <a:spLocks noGrp="1"/>
          </p:cNvSpPr>
          <p:nvPr>
            <p:ph type="body" sz="quarter" idx="21"/>
          </p:nvPr>
        </p:nvSpPr>
        <p:spPr/>
        <p:txBody>
          <a:bodyPr/>
          <a:lstStyle/>
          <a:p>
            <a:r>
              <a:rPr lang="en-GB"/>
              <a:t>4</a:t>
            </a:r>
          </a:p>
        </p:txBody>
      </p:sp>
      <p:sp>
        <p:nvSpPr>
          <p:cNvPr id="48" name="Text Placeholder 345">
            <a:extLst>
              <a:ext uri="{FF2B5EF4-FFF2-40B4-BE49-F238E27FC236}">
                <a16:creationId xmlns:a16="http://schemas.microsoft.com/office/drawing/2014/main" id="{FFA53F76-7913-4DED-AE74-9382954C109F}"/>
              </a:ext>
            </a:extLst>
          </p:cNvPr>
          <p:cNvSpPr>
            <a:spLocks noGrp="1"/>
          </p:cNvSpPr>
          <p:nvPr>
            <p:ph type="body" sz="quarter" idx="22"/>
          </p:nvPr>
        </p:nvSpPr>
        <p:spPr/>
        <p:txBody>
          <a:bodyPr/>
          <a:lstStyle/>
          <a:p>
            <a:r>
              <a:rPr lang="en-GB"/>
              <a:t>3</a:t>
            </a:r>
          </a:p>
        </p:txBody>
      </p:sp>
      <p:sp>
        <p:nvSpPr>
          <p:cNvPr id="49" name="Text Placeholder 346">
            <a:extLst>
              <a:ext uri="{FF2B5EF4-FFF2-40B4-BE49-F238E27FC236}">
                <a16:creationId xmlns:a16="http://schemas.microsoft.com/office/drawing/2014/main" id="{9C070EAD-8A27-4246-B79F-951D9328D6F1}"/>
              </a:ext>
            </a:extLst>
          </p:cNvPr>
          <p:cNvSpPr>
            <a:spLocks noGrp="1"/>
          </p:cNvSpPr>
          <p:nvPr>
            <p:ph type="body" sz="quarter" idx="23"/>
          </p:nvPr>
        </p:nvSpPr>
        <p:spPr>
          <a:solidFill>
            <a:schemeClr val="bg2"/>
          </a:solidFill>
        </p:spPr>
        <p:txBody>
          <a:bodyPr/>
          <a:lstStyle/>
          <a:p>
            <a:r>
              <a:rPr lang="en-GB" dirty="0"/>
              <a:t>1</a:t>
            </a:r>
          </a:p>
        </p:txBody>
      </p:sp>
      <p:sp>
        <p:nvSpPr>
          <p:cNvPr id="50" name="Text Placeholder 462">
            <a:extLst>
              <a:ext uri="{FF2B5EF4-FFF2-40B4-BE49-F238E27FC236}">
                <a16:creationId xmlns:a16="http://schemas.microsoft.com/office/drawing/2014/main" id="{81CD26EE-4F32-4EC2-A5FD-2172F12B7223}"/>
              </a:ext>
            </a:extLst>
          </p:cNvPr>
          <p:cNvSpPr>
            <a:spLocks noGrp="1"/>
          </p:cNvSpPr>
          <p:nvPr>
            <p:ph type="body" sz="quarter" idx="24"/>
          </p:nvPr>
        </p:nvSpPr>
        <p:spPr>
          <a:solidFill>
            <a:schemeClr val="accent1"/>
          </a:solidFill>
        </p:spPr>
        <p:txBody>
          <a:bodyPr/>
          <a:lstStyle/>
          <a:p>
            <a:r>
              <a:rPr lang="en-GB" dirty="0">
                <a:solidFill>
                  <a:schemeClr val="bg1"/>
                </a:solidFill>
              </a:rPr>
              <a:t>2</a:t>
            </a:r>
          </a:p>
        </p:txBody>
      </p:sp>
      <p:sp>
        <p:nvSpPr>
          <p:cNvPr id="2" name="CasellaDiTesto 1">
            <a:extLst>
              <a:ext uri="{FF2B5EF4-FFF2-40B4-BE49-F238E27FC236}">
                <a16:creationId xmlns:a16="http://schemas.microsoft.com/office/drawing/2014/main" id="{FBFC19BE-FA40-354F-9F1E-FCB3CAEDDC4B}"/>
              </a:ext>
            </a:extLst>
          </p:cNvPr>
          <p:cNvSpPr txBox="1"/>
          <p:nvPr/>
        </p:nvSpPr>
        <p:spPr>
          <a:xfrm>
            <a:off x="3364706" y="1593056"/>
            <a:ext cx="0" cy="0"/>
          </a:xfrm>
          <a:prstGeom prst="rect">
            <a:avLst/>
          </a:prstGeom>
        </p:spPr>
        <p:txBody>
          <a:bodyPr vert="horz" wrap="none" lIns="0" tIns="0" rIns="0" bIns="0" rtlCol="0">
            <a:noAutofit/>
          </a:bodyPr>
          <a:lstStyle/>
          <a:p>
            <a:pPr marL="171450" indent="-171450" algn="l">
              <a:lnSpc>
                <a:spcPct val="90000"/>
              </a:lnSpc>
              <a:spcBef>
                <a:spcPts val="600"/>
              </a:spcBef>
              <a:buClr>
                <a:schemeClr val="bg2"/>
              </a:buClr>
              <a:buSzPct val="100000"/>
              <a:buFont typeface="Arial" panose="020B0604020202020204" pitchFamily="34" charset="0"/>
              <a:buChar char="●"/>
            </a:pPr>
            <a:endParaRPr lang="it-IT" sz="1400" dirty="0">
              <a:solidFill>
                <a:schemeClr val="tx1"/>
              </a:solidFill>
            </a:endParaRPr>
          </a:p>
        </p:txBody>
      </p:sp>
      <p:sp>
        <p:nvSpPr>
          <p:cNvPr id="5" name="CasellaDiTesto 4">
            <a:extLst>
              <a:ext uri="{FF2B5EF4-FFF2-40B4-BE49-F238E27FC236}">
                <a16:creationId xmlns:a16="http://schemas.microsoft.com/office/drawing/2014/main" id="{9AD48C62-E5FA-AB47-A6C2-80D957ABDB86}"/>
              </a:ext>
            </a:extLst>
          </p:cNvPr>
          <p:cNvSpPr txBox="1"/>
          <p:nvPr/>
        </p:nvSpPr>
        <p:spPr>
          <a:xfrm>
            <a:off x="914400" y="3529013"/>
            <a:ext cx="0" cy="0"/>
          </a:xfrm>
          <a:prstGeom prst="rect">
            <a:avLst/>
          </a:prstGeom>
        </p:spPr>
        <p:txBody>
          <a:bodyPr vert="horz" wrap="none" lIns="0" tIns="0" rIns="0" bIns="0" rtlCol="0">
            <a:noAutofit/>
          </a:bodyPr>
          <a:lstStyle/>
          <a:p>
            <a:pPr marL="171450" indent="-171450" algn="l">
              <a:lnSpc>
                <a:spcPct val="90000"/>
              </a:lnSpc>
              <a:spcBef>
                <a:spcPts val="600"/>
              </a:spcBef>
              <a:buClr>
                <a:schemeClr val="bg2"/>
              </a:buClr>
              <a:buSzPct val="100000"/>
              <a:buFont typeface="Arial" panose="020B0604020202020204" pitchFamily="34" charset="0"/>
              <a:buChar char="●"/>
            </a:pPr>
            <a:endParaRPr lang="it-IT" sz="1400" dirty="0">
              <a:solidFill>
                <a:schemeClr val="tx1"/>
              </a:solidFill>
            </a:endParaRPr>
          </a:p>
        </p:txBody>
      </p:sp>
      <p:sp>
        <p:nvSpPr>
          <p:cNvPr id="7" name="CasellaDiTesto 6">
            <a:extLst>
              <a:ext uri="{FF2B5EF4-FFF2-40B4-BE49-F238E27FC236}">
                <a16:creationId xmlns:a16="http://schemas.microsoft.com/office/drawing/2014/main" id="{AC0B37BF-05BB-1D49-B088-6AEE91E64574}"/>
              </a:ext>
            </a:extLst>
          </p:cNvPr>
          <p:cNvSpPr txBox="1"/>
          <p:nvPr/>
        </p:nvSpPr>
        <p:spPr>
          <a:xfrm>
            <a:off x="1321594" y="1035844"/>
            <a:ext cx="0" cy="0"/>
          </a:xfrm>
          <a:prstGeom prst="rect">
            <a:avLst/>
          </a:prstGeom>
        </p:spPr>
        <p:txBody>
          <a:bodyPr vert="horz" wrap="none" lIns="0" tIns="0" rIns="0" bIns="0" rtlCol="0">
            <a:noAutofit/>
          </a:bodyPr>
          <a:lstStyle/>
          <a:p>
            <a:pPr marL="171450" indent="-171450" algn="l">
              <a:lnSpc>
                <a:spcPct val="90000"/>
              </a:lnSpc>
              <a:spcBef>
                <a:spcPts val="600"/>
              </a:spcBef>
              <a:buClr>
                <a:schemeClr val="bg2"/>
              </a:buClr>
              <a:buSzPct val="100000"/>
              <a:buFont typeface="Arial" panose="020B0604020202020204" pitchFamily="34" charset="0"/>
              <a:buChar char="●"/>
            </a:pPr>
            <a:endParaRPr lang="it-IT" sz="1400" dirty="0">
              <a:solidFill>
                <a:schemeClr val="tx1"/>
              </a:solidFill>
            </a:endParaRPr>
          </a:p>
        </p:txBody>
      </p:sp>
      <p:sp>
        <p:nvSpPr>
          <p:cNvPr id="18" name="CasellaDiTesto 17">
            <a:extLst>
              <a:ext uri="{FF2B5EF4-FFF2-40B4-BE49-F238E27FC236}">
                <a16:creationId xmlns:a16="http://schemas.microsoft.com/office/drawing/2014/main" id="{6278F5BC-4271-AA4F-9482-5F833B9041FC}"/>
              </a:ext>
            </a:extLst>
          </p:cNvPr>
          <p:cNvSpPr txBox="1"/>
          <p:nvPr/>
        </p:nvSpPr>
        <p:spPr>
          <a:xfrm>
            <a:off x="250825" y="1179640"/>
            <a:ext cx="8642350" cy="658368"/>
          </a:xfrm>
          <a:prstGeom prst="rect">
            <a:avLst/>
          </a:prstGeom>
        </p:spPr>
        <p:txBody>
          <a:bodyPr vert="horz" wrap="square" lIns="0" tIns="0" rIns="0" bIns="0" rtlCol="0">
            <a:noAutofit/>
          </a:bodyPr>
          <a:lstStyle/>
          <a:p>
            <a:pPr>
              <a:lnSpc>
                <a:spcPct val="90000"/>
              </a:lnSpc>
              <a:spcBef>
                <a:spcPts val="600"/>
              </a:spcBef>
              <a:buClr>
                <a:schemeClr val="bg2"/>
              </a:buClr>
              <a:buSzPct val="100000"/>
            </a:pPr>
            <a:r>
              <a:rPr lang="it-IT" sz="1200" b="1" dirty="0">
                <a:solidFill>
                  <a:srgbClr val="FF0000"/>
                </a:solidFill>
                <a:ea typeface="MS PGothic" pitchFamily="34" charset="-128"/>
              </a:rPr>
              <a:t>Trasferimento di rapporti finanziari a seguito di scissione societaria parziale con prosecuzione dell’attività finanziaria da parte della società scissa - Obblighi di comunicazione all’Archivio dei rapporti e di riscontro alle indagini finanziarie </a:t>
            </a:r>
          </a:p>
          <a:p>
            <a:pPr>
              <a:lnSpc>
                <a:spcPct val="90000"/>
              </a:lnSpc>
              <a:spcBef>
                <a:spcPts val="600"/>
              </a:spcBef>
              <a:buClr>
                <a:schemeClr val="bg2"/>
              </a:buClr>
              <a:buSzPct val="100000"/>
            </a:pPr>
            <a:endParaRPr lang="it-IT" sz="1200" dirty="0">
              <a:ea typeface="MS PGothic" pitchFamily="34" charset="-128"/>
            </a:endParaRPr>
          </a:p>
          <a:p>
            <a:pPr>
              <a:lnSpc>
                <a:spcPct val="90000"/>
              </a:lnSpc>
              <a:spcBef>
                <a:spcPts val="600"/>
              </a:spcBef>
              <a:buClr>
                <a:schemeClr val="bg2"/>
              </a:buClr>
              <a:buSzPct val="100000"/>
            </a:pPr>
            <a:r>
              <a:rPr lang="it-IT" sz="1200" dirty="0">
                <a:ea typeface="MS PGothic" pitchFamily="34" charset="-128"/>
              </a:rPr>
              <a:t>Il trasferimento di rapporti finanziari a seguito di un’operazione societaria di scissione, ex art 2506 cod. civ., con prosecuzione dell’attività finanziaria da parte della società scissa, può essere gestito, in termini di comunicazione all’Archivio dei rapporti finanziari, in maniera diversa a seconda dell’accordo intervenuto tra le società coinvolte.</a:t>
            </a:r>
          </a:p>
          <a:p>
            <a:pPr>
              <a:lnSpc>
                <a:spcPct val="90000"/>
              </a:lnSpc>
              <a:spcBef>
                <a:spcPts val="600"/>
              </a:spcBef>
              <a:buClr>
                <a:schemeClr val="bg2"/>
              </a:buClr>
              <a:buSzPct val="100000"/>
            </a:pPr>
            <a:endParaRPr lang="it-IT" sz="1200" dirty="0">
              <a:ea typeface="MS PGothic" pitchFamily="34" charset="-128"/>
            </a:endParaRPr>
          </a:p>
          <a:p>
            <a:pPr>
              <a:lnSpc>
                <a:spcPct val="90000"/>
              </a:lnSpc>
              <a:spcBef>
                <a:spcPts val="600"/>
              </a:spcBef>
              <a:buClr>
                <a:schemeClr val="bg2"/>
              </a:buClr>
              <a:buSzPct val="100000"/>
            </a:pPr>
            <a:r>
              <a:rPr lang="it-IT" sz="1200" dirty="0">
                <a:ea typeface="MS PGothic" pitchFamily="34" charset="-128"/>
              </a:rPr>
              <a:t>A tal riguardo l’Agenzia delle Entrate rimanda alla </a:t>
            </a:r>
            <a:r>
              <a:rPr lang="it-IT" sz="1200" dirty="0" err="1">
                <a:ea typeface="MS PGothic" pitchFamily="34" charset="-128"/>
              </a:rPr>
              <a:t>faq</a:t>
            </a:r>
            <a:r>
              <a:rPr lang="it-IT" sz="1200" dirty="0">
                <a:ea typeface="MS PGothic" pitchFamily="34" charset="-128"/>
              </a:rPr>
              <a:t> seguente</a:t>
            </a:r>
          </a:p>
          <a:p>
            <a:pPr>
              <a:lnSpc>
                <a:spcPct val="90000"/>
              </a:lnSpc>
              <a:spcBef>
                <a:spcPts val="600"/>
              </a:spcBef>
              <a:buClr>
                <a:schemeClr val="bg2"/>
              </a:buClr>
              <a:buSzPct val="100000"/>
            </a:pPr>
            <a:r>
              <a:rPr lang="it-IT" sz="1200" dirty="0">
                <a:ea typeface="MS PGothic" pitchFamily="34" charset="-128"/>
              </a:rPr>
              <a:t>9 luglio 2021 relativa alla Cessione di ramo d’azienda da parte di </a:t>
            </a:r>
            <a:r>
              <a:rPr lang="it-IT" sz="1200" i="1" dirty="0">
                <a:ea typeface="MS PGothic" pitchFamily="34" charset="-128"/>
              </a:rPr>
              <a:t>un soggetto che permane in attività continuando a rivestire la qualifica di operatore finanziario.</a:t>
            </a:r>
          </a:p>
        </p:txBody>
      </p:sp>
    </p:spTree>
    <p:extLst>
      <p:ext uri="{BB962C8B-B14F-4D97-AF65-F5344CB8AC3E}">
        <p14:creationId xmlns:p14="http://schemas.microsoft.com/office/powerpoint/2010/main" val="33675975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 Placeholder 16">
            <a:extLst>
              <a:ext uri="{FF2B5EF4-FFF2-40B4-BE49-F238E27FC236}">
                <a16:creationId xmlns:a16="http://schemas.microsoft.com/office/drawing/2014/main" id="{3A6B7CAA-CB0D-4587-BC92-78D009536D3E}"/>
              </a:ext>
            </a:extLst>
          </p:cNvPr>
          <p:cNvSpPr>
            <a:spLocks noGrp="1"/>
          </p:cNvSpPr>
          <p:nvPr>
            <p:ph type="body" sz="quarter" idx="14"/>
          </p:nvPr>
        </p:nvSpPr>
        <p:spPr/>
        <p:txBody>
          <a:bodyPr/>
          <a:lstStyle/>
          <a:p>
            <a:r>
              <a:rPr lang="en-GB" dirty="0"/>
              <a:t>UniCredit S.p.A. – Internal</a:t>
            </a:r>
          </a:p>
        </p:txBody>
      </p:sp>
      <p:sp>
        <p:nvSpPr>
          <p:cNvPr id="6" name="Titolo 4">
            <a:extLst>
              <a:ext uri="{FF2B5EF4-FFF2-40B4-BE49-F238E27FC236}">
                <a16:creationId xmlns:a16="http://schemas.microsoft.com/office/drawing/2014/main" id="{DE56D17F-C62D-1D42-A51C-E848BC264D5D}"/>
              </a:ext>
            </a:extLst>
          </p:cNvPr>
          <p:cNvSpPr>
            <a:spLocks noGrp="1"/>
          </p:cNvSpPr>
          <p:nvPr>
            <p:ph type="title"/>
          </p:nvPr>
        </p:nvSpPr>
        <p:spPr>
          <a:xfrm>
            <a:off x="252000" y="276571"/>
            <a:ext cx="9477788" cy="303453"/>
          </a:xfrm>
        </p:spPr>
        <p:txBody>
          <a:bodyPr/>
          <a:lstStyle/>
          <a:p>
            <a:r>
              <a:rPr lang="it-IT" b="0" dirty="0">
                <a:latin typeface="UniCredit" panose="02000506040000020004" pitchFamily="2" charset="0"/>
              </a:rPr>
              <a:t>FAQ AGENZIA DELLE ENTRATE DEL 9 LUGLIO 2021</a:t>
            </a:r>
          </a:p>
        </p:txBody>
      </p:sp>
      <p:sp>
        <p:nvSpPr>
          <p:cNvPr id="46" name="Text Placeholder 343">
            <a:extLst>
              <a:ext uri="{FF2B5EF4-FFF2-40B4-BE49-F238E27FC236}">
                <a16:creationId xmlns:a16="http://schemas.microsoft.com/office/drawing/2014/main" id="{E3640FF5-5D81-4447-8C22-D93F782DD9F6}"/>
              </a:ext>
            </a:extLst>
          </p:cNvPr>
          <p:cNvSpPr>
            <a:spLocks noGrp="1"/>
          </p:cNvSpPr>
          <p:nvPr>
            <p:ph type="body" sz="quarter" idx="20"/>
          </p:nvPr>
        </p:nvSpPr>
        <p:spPr/>
        <p:txBody>
          <a:bodyPr/>
          <a:lstStyle/>
          <a:p>
            <a:r>
              <a:rPr lang="en-GB"/>
              <a:t>5</a:t>
            </a:r>
          </a:p>
        </p:txBody>
      </p:sp>
      <p:sp>
        <p:nvSpPr>
          <p:cNvPr id="47" name="Text Placeholder 344">
            <a:extLst>
              <a:ext uri="{FF2B5EF4-FFF2-40B4-BE49-F238E27FC236}">
                <a16:creationId xmlns:a16="http://schemas.microsoft.com/office/drawing/2014/main" id="{851F3C16-BF9C-46A5-B167-28DC315AE84C}"/>
              </a:ext>
            </a:extLst>
          </p:cNvPr>
          <p:cNvSpPr>
            <a:spLocks noGrp="1"/>
          </p:cNvSpPr>
          <p:nvPr>
            <p:ph type="body" sz="quarter" idx="21"/>
          </p:nvPr>
        </p:nvSpPr>
        <p:spPr/>
        <p:txBody>
          <a:bodyPr/>
          <a:lstStyle/>
          <a:p>
            <a:r>
              <a:rPr lang="en-GB"/>
              <a:t>4</a:t>
            </a:r>
          </a:p>
        </p:txBody>
      </p:sp>
      <p:sp>
        <p:nvSpPr>
          <p:cNvPr id="48" name="Text Placeholder 345">
            <a:extLst>
              <a:ext uri="{FF2B5EF4-FFF2-40B4-BE49-F238E27FC236}">
                <a16:creationId xmlns:a16="http://schemas.microsoft.com/office/drawing/2014/main" id="{FFA53F76-7913-4DED-AE74-9382954C109F}"/>
              </a:ext>
            </a:extLst>
          </p:cNvPr>
          <p:cNvSpPr>
            <a:spLocks noGrp="1"/>
          </p:cNvSpPr>
          <p:nvPr>
            <p:ph type="body" sz="quarter" idx="22"/>
          </p:nvPr>
        </p:nvSpPr>
        <p:spPr/>
        <p:txBody>
          <a:bodyPr/>
          <a:lstStyle/>
          <a:p>
            <a:r>
              <a:rPr lang="en-GB"/>
              <a:t>3</a:t>
            </a:r>
          </a:p>
        </p:txBody>
      </p:sp>
      <p:sp>
        <p:nvSpPr>
          <p:cNvPr id="49" name="Text Placeholder 346">
            <a:extLst>
              <a:ext uri="{FF2B5EF4-FFF2-40B4-BE49-F238E27FC236}">
                <a16:creationId xmlns:a16="http://schemas.microsoft.com/office/drawing/2014/main" id="{9C070EAD-8A27-4246-B79F-951D9328D6F1}"/>
              </a:ext>
            </a:extLst>
          </p:cNvPr>
          <p:cNvSpPr>
            <a:spLocks noGrp="1"/>
          </p:cNvSpPr>
          <p:nvPr>
            <p:ph type="body" sz="quarter" idx="23"/>
          </p:nvPr>
        </p:nvSpPr>
        <p:spPr>
          <a:solidFill>
            <a:schemeClr val="bg2"/>
          </a:solidFill>
        </p:spPr>
        <p:txBody>
          <a:bodyPr/>
          <a:lstStyle/>
          <a:p>
            <a:r>
              <a:rPr lang="en-GB" dirty="0"/>
              <a:t>1</a:t>
            </a:r>
          </a:p>
        </p:txBody>
      </p:sp>
      <p:sp>
        <p:nvSpPr>
          <p:cNvPr id="50" name="Text Placeholder 462">
            <a:extLst>
              <a:ext uri="{FF2B5EF4-FFF2-40B4-BE49-F238E27FC236}">
                <a16:creationId xmlns:a16="http://schemas.microsoft.com/office/drawing/2014/main" id="{81CD26EE-4F32-4EC2-A5FD-2172F12B7223}"/>
              </a:ext>
            </a:extLst>
          </p:cNvPr>
          <p:cNvSpPr>
            <a:spLocks noGrp="1"/>
          </p:cNvSpPr>
          <p:nvPr>
            <p:ph type="body" sz="quarter" idx="24"/>
          </p:nvPr>
        </p:nvSpPr>
        <p:spPr>
          <a:solidFill>
            <a:schemeClr val="accent1"/>
          </a:solidFill>
        </p:spPr>
        <p:txBody>
          <a:bodyPr/>
          <a:lstStyle/>
          <a:p>
            <a:r>
              <a:rPr lang="en-GB" dirty="0">
                <a:solidFill>
                  <a:schemeClr val="bg1"/>
                </a:solidFill>
              </a:rPr>
              <a:t>2</a:t>
            </a:r>
          </a:p>
        </p:txBody>
      </p:sp>
      <p:sp>
        <p:nvSpPr>
          <p:cNvPr id="2" name="CasellaDiTesto 1">
            <a:extLst>
              <a:ext uri="{FF2B5EF4-FFF2-40B4-BE49-F238E27FC236}">
                <a16:creationId xmlns:a16="http://schemas.microsoft.com/office/drawing/2014/main" id="{FBFC19BE-FA40-354F-9F1E-FCB3CAEDDC4B}"/>
              </a:ext>
            </a:extLst>
          </p:cNvPr>
          <p:cNvSpPr txBox="1"/>
          <p:nvPr/>
        </p:nvSpPr>
        <p:spPr>
          <a:xfrm>
            <a:off x="3364706" y="1593056"/>
            <a:ext cx="0" cy="0"/>
          </a:xfrm>
          <a:prstGeom prst="rect">
            <a:avLst/>
          </a:prstGeom>
        </p:spPr>
        <p:txBody>
          <a:bodyPr vert="horz" wrap="none" lIns="0" tIns="0" rIns="0" bIns="0" rtlCol="0">
            <a:noAutofit/>
          </a:bodyPr>
          <a:lstStyle/>
          <a:p>
            <a:pPr marL="171450" indent="-171450" algn="l">
              <a:lnSpc>
                <a:spcPct val="90000"/>
              </a:lnSpc>
              <a:spcBef>
                <a:spcPts val="600"/>
              </a:spcBef>
              <a:buClr>
                <a:schemeClr val="bg2"/>
              </a:buClr>
              <a:buSzPct val="100000"/>
              <a:buFont typeface="Arial" panose="020B0604020202020204" pitchFamily="34" charset="0"/>
              <a:buChar char="●"/>
            </a:pPr>
            <a:endParaRPr lang="it-IT" sz="1400" dirty="0">
              <a:solidFill>
                <a:schemeClr val="tx1"/>
              </a:solidFill>
            </a:endParaRPr>
          </a:p>
        </p:txBody>
      </p:sp>
      <p:sp>
        <p:nvSpPr>
          <p:cNvPr id="5" name="CasellaDiTesto 4">
            <a:extLst>
              <a:ext uri="{FF2B5EF4-FFF2-40B4-BE49-F238E27FC236}">
                <a16:creationId xmlns:a16="http://schemas.microsoft.com/office/drawing/2014/main" id="{9AD48C62-E5FA-AB47-A6C2-80D957ABDB86}"/>
              </a:ext>
            </a:extLst>
          </p:cNvPr>
          <p:cNvSpPr txBox="1"/>
          <p:nvPr/>
        </p:nvSpPr>
        <p:spPr>
          <a:xfrm>
            <a:off x="914400" y="3529013"/>
            <a:ext cx="0" cy="0"/>
          </a:xfrm>
          <a:prstGeom prst="rect">
            <a:avLst/>
          </a:prstGeom>
        </p:spPr>
        <p:txBody>
          <a:bodyPr vert="horz" wrap="none" lIns="0" tIns="0" rIns="0" bIns="0" rtlCol="0">
            <a:noAutofit/>
          </a:bodyPr>
          <a:lstStyle/>
          <a:p>
            <a:pPr marL="171450" indent="-171450" algn="l">
              <a:lnSpc>
                <a:spcPct val="90000"/>
              </a:lnSpc>
              <a:spcBef>
                <a:spcPts val="600"/>
              </a:spcBef>
              <a:buClr>
                <a:schemeClr val="bg2"/>
              </a:buClr>
              <a:buSzPct val="100000"/>
              <a:buFont typeface="Arial" panose="020B0604020202020204" pitchFamily="34" charset="0"/>
              <a:buChar char="●"/>
            </a:pPr>
            <a:endParaRPr lang="it-IT" sz="1400" dirty="0">
              <a:solidFill>
                <a:schemeClr val="tx1"/>
              </a:solidFill>
            </a:endParaRPr>
          </a:p>
        </p:txBody>
      </p:sp>
      <p:sp>
        <p:nvSpPr>
          <p:cNvPr id="7" name="CasellaDiTesto 6">
            <a:extLst>
              <a:ext uri="{FF2B5EF4-FFF2-40B4-BE49-F238E27FC236}">
                <a16:creationId xmlns:a16="http://schemas.microsoft.com/office/drawing/2014/main" id="{AC0B37BF-05BB-1D49-B088-6AEE91E64574}"/>
              </a:ext>
            </a:extLst>
          </p:cNvPr>
          <p:cNvSpPr txBox="1"/>
          <p:nvPr/>
        </p:nvSpPr>
        <p:spPr>
          <a:xfrm>
            <a:off x="1321594" y="1035844"/>
            <a:ext cx="0" cy="0"/>
          </a:xfrm>
          <a:prstGeom prst="rect">
            <a:avLst/>
          </a:prstGeom>
        </p:spPr>
        <p:txBody>
          <a:bodyPr vert="horz" wrap="none" lIns="0" tIns="0" rIns="0" bIns="0" rtlCol="0">
            <a:noAutofit/>
          </a:bodyPr>
          <a:lstStyle/>
          <a:p>
            <a:pPr marL="171450" indent="-171450" algn="l">
              <a:lnSpc>
                <a:spcPct val="90000"/>
              </a:lnSpc>
              <a:spcBef>
                <a:spcPts val="600"/>
              </a:spcBef>
              <a:buClr>
                <a:schemeClr val="bg2"/>
              </a:buClr>
              <a:buSzPct val="100000"/>
              <a:buFont typeface="Arial" panose="020B0604020202020204" pitchFamily="34" charset="0"/>
              <a:buChar char="●"/>
            </a:pPr>
            <a:endParaRPr lang="it-IT" sz="1400" dirty="0">
              <a:solidFill>
                <a:schemeClr val="tx1"/>
              </a:solidFill>
            </a:endParaRPr>
          </a:p>
        </p:txBody>
      </p:sp>
      <p:sp>
        <p:nvSpPr>
          <p:cNvPr id="18" name="CasellaDiTesto 17">
            <a:extLst>
              <a:ext uri="{FF2B5EF4-FFF2-40B4-BE49-F238E27FC236}">
                <a16:creationId xmlns:a16="http://schemas.microsoft.com/office/drawing/2014/main" id="{6278F5BC-4271-AA4F-9482-5F833B9041FC}"/>
              </a:ext>
            </a:extLst>
          </p:cNvPr>
          <p:cNvSpPr txBox="1"/>
          <p:nvPr/>
        </p:nvSpPr>
        <p:spPr>
          <a:xfrm>
            <a:off x="250825" y="1179640"/>
            <a:ext cx="8642350" cy="658368"/>
          </a:xfrm>
          <a:prstGeom prst="rect">
            <a:avLst/>
          </a:prstGeom>
        </p:spPr>
        <p:txBody>
          <a:bodyPr vert="horz" wrap="square" lIns="0" tIns="0" rIns="0" bIns="0" rtlCol="0">
            <a:noAutofit/>
          </a:bodyPr>
          <a:lstStyle/>
          <a:p>
            <a:pPr>
              <a:lnSpc>
                <a:spcPct val="90000"/>
              </a:lnSpc>
              <a:spcBef>
                <a:spcPts val="600"/>
              </a:spcBef>
              <a:buClr>
                <a:schemeClr val="bg2"/>
              </a:buClr>
              <a:buSzPct val="100000"/>
            </a:pPr>
            <a:r>
              <a:rPr lang="it-IT" sz="1200" b="1" dirty="0">
                <a:solidFill>
                  <a:srgbClr val="FF0000"/>
                </a:solidFill>
                <a:ea typeface="MS PGothic" pitchFamily="34" charset="-128"/>
              </a:rPr>
              <a:t>Cessione di ramo d’azienda da parte di un soggetto che permane in attività continuando a rivestire la qualifica di operatore finanziario – Obblighi di comunicazione all’Archivio dei rapporti e di riscontro alle indagini finanziarie </a:t>
            </a:r>
          </a:p>
          <a:p>
            <a:pPr>
              <a:lnSpc>
                <a:spcPct val="90000"/>
              </a:lnSpc>
              <a:spcBef>
                <a:spcPts val="600"/>
              </a:spcBef>
              <a:buClr>
                <a:schemeClr val="bg2"/>
              </a:buClr>
              <a:buSzPct val="100000"/>
            </a:pPr>
            <a:endParaRPr lang="it-IT" sz="1200" dirty="0">
              <a:ea typeface="MS PGothic" pitchFamily="34" charset="-128"/>
            </a:endParaRPr>
          </a:p>
          <a:p>
            <a:pPr>
              <a:lnSpc>
                <a:spcPct val="90000"/>
              </a:lnSpc>
              <a:spcBef>
                <a:spcPts val="600"/>
              </a:spcBef>
              <a:buClr>
                <a:schemeClr val="bg2"/>
              </a:buClr>
              <a:buSzPct val="100000"/>
            </a:pPr>
            <a:r>
              <a:rPr lang="it-IT" sz="1200" dirty="0">
                <a:ea typeface="MS PGothic" pitchFamily="34" charset="-128"/>
              </a:rPr>
              <a:t>La cessione di un ramo d’azienda da parte di un soggetto che permane in attività continuando a rivestire la qualifica di operatore finanziario può essere gestita, in termini di comunicazioni all’Archivio dei rapporti finanziari, </a:t>
            </a:r>
            <a:r>
              <a:rPr lang="it-IT" sz="1200" b="1" dirty="0">
                <a:ea typeface="MS PGothic" pitchFamily="34" charset="-128"/>
              </a:rPr>
              <a:t>in maniera diversa a seconda dell’accordo intervenuto tra gli operatori finanziari coinvolti.</a:t>
            </a:r>
          </a:p>
          <a:p>
            <a:pPr>
              <a:lnSpc>
                <a:spcPct val="90000"/>
              </a:lnSpc>
              <a:spcBef>
                <a:spcPts val="600"/>
              </a:spcBef>
              <a:buClr>
                <a:schemeClr val="bg2"/>
              </a:buClr>
              <a:buSzPct val="100000"/>
            </a:pPr>
            <a:endParaRPr lang="it-IT" sz="1200" dirty="0">
              <a:ea typeface="MS PGothic" pitchFamily="34" charset="-128"/>
            </a:endParaRPr>
          </a:p>
          <a:p>
            <a:pPr>
              <a:lnSpc>
                <a:spcPct val="90000"/>
              </a:lnSpc>
              <a:spcBef>
                <a:spcPts val="600"/>
              </a:spcBef>
              <a:buClr>
                <a:schemeClr val="bg2"/>
              </a:buClr>
              <a:buSzPct val="100000"/>
            </a:pPr>
            <a:r>
              <a:rPr lang="it-IT" sz="1200" dirty="0">
                <a:ea typeface="MS PGothic" pitchFamily="34" charset="-128"/>
              </a:rPr>
              <a:t>Se le parti convengono che la responsabilità della conservazione delle informazioni comunicate all’Archivio dei rapporti e l’obbligo di risposta alle richieste di indagini finanziarie (art. 32, co. 1, n. 7, </a:t>
            </a:r>
            <a:r>
              <a:rPr lang="it-IT" sz="1200" dirty="0" err="1">
                <a:ea typeface="MS PGothic" pitchFamily="34" charset="-128"/>
              </a:rPr>
              <a:t>dPR</a:t>
            </a:r>
            <a:r>
              <a:rPr lang="it-IT" sz="1200" dirty="0">
                <a:ea typeface="MS PGothic" pitchFamily="34" charset="-128"/>
              </a:rPr>
              <a:t> 600/1973, e art. 51, co. 2, n.7, </a:t>
            </a:r>
            <a:r>
              <a:rPr lang="it-IT" sz="1200" dirty="0" err="1">
                <a:ea typeface="MS PGothic" pitchFamily="34" charset="-128"/>
              </a:rPr>
              <a:t>dPR</a:t>
            </a:r>
            <a:r>
              <a:rPr lang="it-IT" sz="1200" dirty="0">
                <a:ea typeface="MS PGothic" pitchFamily="34" charset="-128"/>
              </a:rPr>
              <a:t> 633/1972) per il periodo antecedente la cessione debbano rimanere in capo al soggetto cedente:</a:t>
            </a:r>
          </a:p>
          <a:p>
            <a:pPr marL="171450" indent="-171450">
              <a:lnSpc>
                <a:spcPct val="90000"/>
              </a:lnSpc>
              <a:spcBef>
                <a:spcPts val="600"/>
              </a:spcBef>
              <a:buClr>
                <a:schemeClr val="bg2"/>
              </a:buClr>
              <a:buSzPct val="100000"/>
              <a:buFont typeface="Arial" panose="020B0604020202020204" pitchFamily="34" charset="0"/>
              <a:buChar char="•"/>
            </a:pPr>
            <a:r>
              <a:rPr lang="it-IT" sz="1200" dirty="0">
                <a:ea typeface="MS PGothic" pitchFamily="34" charset="-128"/>
              </a:rPr>
              <a:t>il cedente comunica la chiusura dei rapporti ceduti;</a:t>
            </a:r>
          </a:p>
          <a:p>
            <a:pPr marL="171450" indent="-171450">
              <a:lnSpc>
                <a:spcPct val="90000"/>
              </a:lnSpc>
              <a:spcBef>
                <a:spcPts val="600"/>
              </a:spcBef>
              <a:buClr>
                <a:schemeClr val="bg2"/>
              </a:buClr>
              <a:buSzPct val="100000"/>
              <a:buFont typeface="Arial" panose="020B0604020202020204" pitchFamily="34" charset="0"/>
              <a:buChar char="•"/>
            </a:pPr>
            <a:r>
              <a:rPr lang="it-IT" sz="1200" dirty="0">
                <a:ea typeface="MS PGothic" pitchFamily="34" charset="-128"/>
              </a:rPr>
              <a:t>il cessionario comunica, con un nuovo ID rapporto, l'apertura dei rapporti acquisiti, alla data del trasferimento;</a:t>
            </a:r>
          </a:p>
        </p:txBody>
      </p:sp>
    </p:spTree>
    <p:extLst>
      <p:ext uri="{BB962C8B-B14F-4D97-AF65-F5344CB8AC3E}">
        <p14:creationId xmlns:p14="http://schemas.microsoft.com/office/powerpoint/2010/main" val="60683822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 Placeholder 16">
            <a:extLst>
              <a:ext uri="{FF2B5EF4-FFF2-40B4-BE49-F238E27FC236}">
                <a16:creationId xmlns:a16="http://schemas.microsoft.com/office/drawing/2014/main" id="{3A6B7CAA-CB0D-4587-BC92-78D009536D3E}"/>
              </a:ext>
            </a:extLst>
          </p:cNvPr>
          <p:cNvSpPr>
            <a:spLocks noGrp="1"/>
          </p:cNvSpPr>
          <p:nvPr>
            <p:ph type="body" sz="quarter" idx="14"/>
          </p:nvPr>
        </p:nvSpPr>
        <p:spPr/>
        <p:txBody>
          <a:bodyPr/>
          <a:lstStyle/>
          <a:p>
            <a:r>
              <a:rPr lang="en-GB" dirty="0"/>
              <a:t>UniCredit S.p.A. – Internal</a:t>
            </a:r>
          </a:p>
        </p:txBody>
      </p:sp>
      <p:sp>
        <p:nvSpPr>
          <p:cNvPr id="6" name="Titolo 4">
            <a:extLst>
              <a:ext uri="{FF2B5EF4-FFF2-40B4-BE49-F238E27FC236}">
                <a16:creationId xmlns:a16="http://schemas.microsoft.com/office/drawing/2014/main" id="{DE56D17F-C62D-1D42-A51C-E848BC264D5D}"/>
              </a:ext>
            </a:extLst>
          </p:cNvPr>
          <p:cNvSpPr>
            <a:spLocks noGrp="1"/>
          </p:cNvSpPr>
          <p:nvPr>
            <p:ph type="title"/>
          </p:nvPr>
        </p:nvSpPr>
        <p:spPr>
          <a:xfrm>
            <a:off x="252000" y="276571"/>
            <a:ext cx="9477788" cy="303453"/>
          </a:xfrm>
        </p:spPr>
        <p:txBody>
          <a:bodyPr/>
          <a:lstStyle/>
          <a:p>
            <a:r>
              <a:rPr lang="it-IT" b="0" dirty="0">
                <a:latin typeface="UniCredit" panose="02000506040000020004" pitchFamily="2" charset="0"/>
              </a:rPr>
              <a:t>FAQ AGENZIA DELLE ENTRATE DEL 9 LUGLIO 2021</a:t>
            </a:r>
          </a:p>
        </p:txBody>
      </p:sp>
      <p:sp>
        <p:nvSpPr>
          <p:cNvPr id="46" name="Text Placeholder 343">
            <a:extLst>
              <a:ext uri="{FF2B5EF4-FFF2-40B4-BE49-F238E27FC236}">
                <a16:creationId xmlns:a16="http://schemas.microsoft.com/office/drawing/2014/main" id="{E3640FF5-5D81-4447-8C22-D93F782DD9F6}"/>
              </a:ext>
            </a:extLst>
          </p:cNvPr>
          <p:cNvSpPr>
            <a:spLocks noGrp="1"/>
          </p:cNvSpPr>
          <p:nvPr>
            <p:ph type="body" sz="quarter" idx="20"/>
          </p:nvPr>
        </p:nvSpPr>
        <p:spPr/>
        <p:txBody>
          <a:bodyPr/>
          <a:lstStyle/>
          <a:p>
            <a:r>
              <a:rPr lang="en-GB"/>
              <a:t>5</a:t>
            </a:r>
          </a:p>
        </p:txBody>
      </p:sp>
      <p:sp>
        <p:nvSpPr>
          <p:cNvPr id="47" name="Text Placeholder 344">
            <a:extLst>
              <a:ext uri="{FF2B5EF4-FFF2-40B4-BE49-F238E27FC236}">
                <a16:creationId xmlns:a16="http://schemas.microsoft.com/office/drawing/2014/main" id="{851F3C16-BF9C-46A5-B167-28DC315AE84C}"/>
              </a:ext>
            </a:extLst>
          </p:cNvPr>
          <p:cNvSpPr>
            <a:spLocks noGrp="1"/>
          </p:cNvSpPr>
          <p:nvPr>
            <p:ph type="body" sz="quarter" idx="21"/>
          </p:nvPr>
        </p:nvSpPr>
        <p:spPr/>
        <p:txBody>
          <a:bodyPr/>
          <a:lstStyle/>
          <a:p>
            <a:r>
              <a:rPr lang="en-GB"/>
              <a:t>4</a:t>
            </a:r>
          </a:p>
        </p:txBody>
      </p:sp>
      <p:sp>
        <p:nvSpPr>
          <p:cNvPr id="48" name="Text Placeholder 345">
            <a:extLst>
              <a:ext uri="{FF2B5EF4-FFF2-40B4-BE49-F238E27FC236}">
                <a16:creationId xmlns:a16="http://schemas.microsoft.com/office/drawing/2014/main" id="{FFA53F76-7913-4DED-AE74-9382954C109F}"/>
              </a:ext>
            </a:extLst>
          </p:cNvPr>
          <p:cNvSpPr>
            <a:spLocks noGrp="1"/>
          </p:cNvSpPr>
          <p:nvPr>
            <p:ph type="body" sz="quarter" idx="22"/>
          </p:nvPr>
        </p:nvSpPr>
        <p:spPr/>
        <p:txBody>
          <a:bodyPr/>
          <a:lstStyle/>
          <a:p>
            <a:r>
              <a:rPr lang="en-GB"/>
              <a:t>3</a:t>
            </a:r>
          </a:p>
        </p:txBody>
      </p:sp>
      <p:sp>
        <p:nvSpPr>
          <p:cNvPr id="49" name="Text Placeholder 346">
            <a:extLst>
              <a:ext uri="{FF2B5EF4-FFF2-40B4-BE49-F238E27FC236}">
                <a16:creationId xmlns:a16="http://schemas.microsoft.com/office/drawing/2014/main" id="{9C070EAD-8A27-4246-B79F-951D9328D6F1}"/>
              </a:ext>
            </a:extLst>
          </p:cNvPr>
          <p:cNvSpPr>
            <a:spLocks noGrp="1"/>
          </p:cNvSpPr>
          <p:nvPr>
            <p:ph type="body" sz="quarter" idx="23"/>
          </p:nvPr>
        </p:nvSpPr>
        <p:spPr>
          <a:solidFill>
            <a:schemeClr val="bg2"/>
          </a:solidFill>
        </p:spPr>
        <p:txBody>
          <a:bodyPr/>
          <a:lstStyle/>
          <a:p>
            <a:r>
              <a:rPr lang="en-GB" dirty="0"/>
              <a:t>1</a:t>
            </a:r>
          </a:p>
        </p:txBody>
      </p:sp>
      <p:sp>
        <p:nvSpPr>
          <p:cNvPr id="50" name="Text Placeholder 462">
            <a:extLst>
              <a:ext uri="{FF2B5EF4-FFF2-40B4-BE49-F238E27FC236}">
                <a16:creationId xmlns:a16="http://schemas.microsoft.com/office/drawing/2014/main" id="{81CD26EE-4F32-4EC2-A5FD-2172F12B7223}"/>
              </a:ext>
            </a:extLst>
          </p:cNvPr>
          <p:cNvSpPr>
            <a:spLocks noGrp="1"/>
          </p:cNvSpPr>
          <p:nvPr>
            <p:ph type="body" sz="quarter" idx="24"/>
          </p:nvPr>
        </p:nvSpPr>
        <p:spPr>
          <a:solidFill>
            <a:schemeClr val="accent1"/>
          </a:solidFill>
        </p:spPr>
        <p:txBody>
          <a:bodyPr/>
          <a:lstStyle/>
          <a:p>
            <a:r>
              <a:rPr lang="en-GB" dirty="0">
                <a:solidFill>
                  <a:schemeClr val="bg1"/>
                </a:solidFill>
              </a:rPr>
              <a:t>2</a:t>
            </a:r>
          </a:p>
        </p:txBody>
      </p:sp>
      <p:sp>
        <p:nvSpPr>
          <p:cNvPr id="2" name="CasellaDiTesto 1">
            <a:extLst>
              <a:ext uri="{FF2B5EF4-FFF2-40B4-BE49-F238E27FC236}">
                <a16:creationId xmlns:a16="http://schemas.microsoft.com/office/drawing/2014/main" id="{FBFC19BE-FA40-354F-9F1E-FCB3CAEDDC4B}"/>
              </a:ext>
            </a:extLst>
          </p:cNvPr>
          <p:cNvSpPr txBox="1"/>
          <p:nvPr/>
        </p:nvSpPr>
        <p:spPr>
          <a:xfrm>
            <a:off x="3364706" y="1593056"/>
            <a:ext cx="0" cy="0"/>
          </a:xfrm>
          <a:prstGeom prst="rect">
            <a:avLst/>
          </a:prstGeom>
        </p:spPr>
        <p:txBody>
          <a:bodyPr vert="horz" wrap="none" lIns="0" tIns="0" rIns="0" bIns="0" rtlCol="0">
            <a:noAutofit/>
          </a:bodyPr>
          <a:lstStyle/>
          <a:p>
            <a:pPr marL="171450" indent="-171450" algn="l">
              <a:lnSpc>
                <a:spcPct val="90000"/>
              </a:lnSpc>
              <a:spcBef>
                <a:spcPts val="600"/>
              </a:spcBef>
              <a:buClr>
                <a:schemeClr val="bg2"/>
              </a:buClr>
              <a:buSzPct val="100000"/>
              <a:buFont typeface="Arial" panose="020B0604020202020204" pitchFamily="34" charset="0"/>
              <a:buChar char="●"/>
            </a:pPr>
            <a:endParaRPr lang="it-IT" sz="1400" dirty="0">
              <a:solidFill>
                <a:schemeClr val="tx1"/>
              </a:solidFill>
            </a:endParaRPr>
          </a:p>
        </p:txBody>
      </p:sp>
      <p:sp>
        <p:nvSpPr>
          <p:cNvPr id="5" name="CasellaDiTesto 4">
            <a:extLst>
              <a:ext uri="{FF2B5EF4-FFF2-40B4-BE49-F238E27FC236}">
                <a16:creationId xmlns:a16="http://schemas.microsoft.com/office/drawing/2014/main" id="{9AD48C62-E5FA-AB47-A6C2-80D957ABDB86}"/>
              </a:ext>
            </a:extLst>
          </p:cNvPr>
          <p:cNvSpPr txBox="1"/>
          <p:nvPr/>
        </p:nvSpPr>
        <p:spPr>
          <a:xfrm>
            <a:off x="914400" y="3529013"/>
            <a:ext cx="0" cy="0"/>
          </a:xfrm>
          <a:prstGeom prst="rect">
            <a:avLst/>
          </a:prstGeom>
        </p:spPr>
        <p:txBody>
          <a:bodyPr vert="horz" wrap="none" lIns="0" tIns="0" rIns="0" bIns="0" rtlCol="0">
            <a:noAutofit/>
          </a:bodyPr>
          <a:lstStyle/>
          <a:p>
            <a:pPr marL="171450" indent="-171450" algn="l">
              <a:lnSpc>
                <a:spcPct val="90000"/>
              </a:lnSpc>
              <a:spcBef>
                <a:spcPts val="600"/>
              </a:spcBef>
              <a:buClr>
                <a:schemeClr val="bg2"/>
              </a:buClr>
              <a:buSzPct val="100000"/>
              <a:buFont typeface="Arial" panose="020B0604020202020204" pitchFamily="34" charset="0"/>
              <a:buChar char="●"/>
            </a:pPr>
            <a:endParaRPr lang="it-IT" sz="1400" dirty="0">
              <a:solidFill>
                <a:schemeClr val="tx1"/>
              </a:solidFill>
            </a:endParaRPr>
          </a:p>
        </p:txBody>
      </p:sp>
      <p:sp>
        <p:nvSpPr>
          <p:cNvPr id="7" name="CasellaDiTesto 6">
            <a:extLst>
              <a:ext uri="{FF2B5EF4-FFF2-40B4-BE49-F238E27FC236}">
                <a16:creationId xmlns:a16="http://schemas.microsoft.com/office/drawing/2014/main" id="{AC0B37BF-05BB-1D49-B088-6AEE91E64574}"/>
              </a:ext>
            </a:extLst>
          </p:cNvPr>
          <p:cNvSpPr txBox="1"/>
          <p:nvPr/>
        </p:nvSpPr>
        <p:spPr>
          <a:xfrm>
            <a:off x="1321594" y="1035844"/>
            <a:ext cx="0" cy="0"/>
          </a:xfrm>
          <a:prstGeom prst="rect">
            <a:avLst/>
          </a:prstGeom>
        </p:spPr>
        <p:txBody>
          <a:bodyPr vert="horz" wrap="none" lIns="0" tIns="0" rIns="0" bIns="0" rtlCol="0">
            <a:noAutofit/>
          </a:bodyPr>
          <a:lstStyle/>
          <a:p>
            <a:pPr marL="171450" indent="-171450" algn="l">
              <a:lnSpc>
                <a:spcPct val="90000"/>
              </a:lnSpc>
              <a:spcBef>
                <a:spcPts val="600"/>
              </a:spcBef>
              <a:buClr>
                <a:schemeClr val="bg2"/>
              </a:buClr>
              <a:buSzPct val="100000"/>
              <a:buFont typeface="Arial" panose="020B0604020202020204" pitchFamily="34" charset="0"/>
              <a:buChar char="●"/>
            </a:pPr>
            <a:endParaRPr lang="it-IT" sz="1400" dirty="0">
              <a:solidFill>
                <a:schemeClr val="tx1"/>
              </a:solidFill>
            </a:endParaRPr>
          </a:p>
        </p:txBody>
      </p:sp>
      <p:sp>
        <p:nvSpPr>
          <p:cNvPr id="18" name="CasellaDiTesto 17">
            <a:extLst>
              <a:ext uri="{FF2B5EF4-FFF2-40B4-BE49-F238E27FC236}">
                <a16:creationId xmlns:a16="http://schemas.microsoft.com/office/drawing/2014/main" id="{6278F5BC-4271-AA4F-9482-5F833B9041FC}"/>
              </a:ext>
            </a:extLst>
          </p:cNvPr>
          <p:cNvSpPr txBox="1"/>
          <p:nvPr/>
        </p:nvSpPr>
        <p:spPr>
          <a:xfrm>
            <a:off x="250825" y="1179639"/>
            <a:ext cx="8641175" cy="2860345"/>
          </a:xfrm>
          <a:prstGeom prst="rect">
            <a:avLst/>
          </a:prstGeom>
        </p:spPr>
        <p:txBody>
          <a:bodyPr vert="horz" wrap="square" lIns="0" tIns="0" rIns="0" bIns="0" rtlCol="0">
            <a:noAutofit/>
          </a:bodyPr>
          <a:lstStyle/>
          <a:p>
            <a:pPr>
              <a:lnSpc>
                <a:spcPct val="90000"/>
              </a:lnSpc>
              <a:spcBef>
                <a:spcPts val="600"/>
              </a:spcBef>
              <a:buClr>
                <a:schemeClr val="bg2"/>
              </a:buClr>
              <a:buSzPct val="100000"/>
            </a:pPr>
            <a:endParaRPr lang="it-IT" sz="1200" dirty="0">
              <a:ea typeface="MS PGothic" pitchFamily="34" charset="-128"/>
            </a:endParaRPr>
          </a:p>
        </p:txBody>
      </p:sp>
      <p:sp>
        <p:nvSpPr>
          <p:cNvPr id="4" name="CasellaDiTesto 3">
            <a:extLst>
              <a:ext uri="{FF2B5EF4-FFF2-40B4-BE49-F238E27FC236}">
                <a16:creationId xmlns:a16="http://schemas.microsoft.com/office/drawing/2014/main" id="{FE16D902-0C1F-DD98-3717-3243F0081D42}"/>
              </a:ext>
            </a:extLst>
          </p:cNvPr>
          <p:cNvSpPr txBox="1"/>
          <p:nvPr/>
        </p:nvSpPr>
        <p:spPr>
          <a:xfrm>
            <a:off x="250824" y="1179638"/>
            <a:ext cx="7297131" cy="1546577"/>
          </a:xfrm>
          <a:prstGeom prst="rect">
            <a:avLst/>
          </a:prstGeom>
          <a:noFill/>
        </p:spPr>
        <p:txBody>
          <a:bodyPr wrap="square">
            <a:spAutoFit/>
          </a:bodyPr>
          <a:lstStyle/>
          <a:p>
            <a:pPr marL="285750" indent="-285750" algn="just">
              <a:buFont typeface="Arial" panose="020B0604020202020204" pitchFamily="34" charset="0"/>
              <a:buChar char="•"/>
            </a:pPr>
            <a:r>
              <a:rPr lang="it-IT" dirty="0"/>
              <a:t>ciascun operatore darà riscontro – anche con la documentazione sottostante al rapporto – alle richieste di indagini finanziarie per il periodo in cui ha avuto in gestione il rapporto (rispettivamente prima o dopo la cessione a seconda che si tratti dell'operatore cedente o cessionario);</a:t>
            </a:r>
          </a:p>
          <a:p>
            <a:pPr algn="just"/>
            <a:endParaRPr lang="it-IT" dirty="0"/>
          </a:p>
          <a:p>
            <a:pPr marL="285750" indent="-285750" algn="just">
              <a:buFont typeface="Arial" panose="020B0604020202020204" pitchFamily="34" charset="0"/>
              <a:buChar char="•"/>
            </a:pPr>
            <a:r>
              <a:rPr lang="it-IT" dirty="0"/>
              <a:t>il cessionario dovrà dare, senza ritardo, comunicazione chiara ed evidente ai clienti dell’operazione eseguita, per evitare di creare dubbi e incertezze per i cittadini negli adempimenti relativi alla presentazione della DSU, ai fini ISEE, per la richiesta di prestazioni sociali agevolate.</a:t>
            </a:r>
          </a:p>
        </p:txBody>
      </p:sp>
    </p:spTree>
    <p:extLst>
      <p:ext uri="{BB962C8B-B14F-4D97-AF65-F5344CB8AC3E}">
        <p14:creationId xmlns:p14="http://schemas.microsoft.com/office/powerpoint/2010/main" val="217038536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 Placeholder 16">
            <a:extLst>
              <a:ext uri="{FF2B5EF4-FFF2-40B4-BE49-F238E27FC236}">
                <a16:creationId xmlns:a16="http://schemas.microsoft.com/office/drawing/2014/main" id="{3A6B7CAA-CB0D-4587-BC92-78D009536D3E}"/>
              </a:ext>
            </a:extLst>
          </p:cNvPr>
          <p:cNvSpPr>
            <a:spLocks noGrp="1"/>
          </p:cNvSpPr>
          <p:nvPr>
            <p:ph type="body" sz="quarter" idx="14"/>
          </p:nvPr>
        </p:nvSpPr>
        <p:spPr/>
        <p:txBody>
          <a:bodyPr/>
          <a:lstStyle/>
          <a:p>
            <a:r>
              <a:rPr lang="en-GB" dirty="0"/>
              <a:t>UniCredit S.p.A. – Internal</a:t>
            </a:r>
          </a:p>
        </p:txBody>
      </p:sp>
      <p:sp>
        <p:nvSpPr>
          <p:cNvPr id="6" name="Titolo 4">
            <a:extLst>
              <a:ext uri="{FF2B5EF4-FFF2-40B4-BE49-F238E27FC236}">
                <a16:creationId xmlns:a16="http://schemas.microsoft.com/office/drawing/2014/main" id="{DE56D17F-C62D-1D42-A51C-E848BC264D5D}"/>
              </a:ext>
            </a:extLst>
          </p:cNvPr>
          <p:cNvSpPr>
            <a:spLocks noGrp="1"/>
          </p:cNvSpPr>
          <p:nvPr>
            <p:ph type="title"/>
          </p:nvPr>
        </p:nvSpPr>
        <p:spPr>
          <a:xfrm>
            <a:off x="252000" y="276571"/>
            <a:ext cx="9477788" cy="303453"/>
          </a:xfrm>
        </p:spPr>
        <p:txBody>
          <a:bodyPr/>
          <a:lstStyle/>
          <a:p>
            <a:r>
              <a:rPr lang="it-IT" b="0" dirty="0">
                <a:latin typeface="UniCredit" panose="02000506040000020004" pitchFamily="2" charset="0"/>
              </a:rPr>
              <a:t>FAQ AGENZIA DELLE ENTRATE DEL 9 LUGLIO 2021</a:t>
            </a:r>
          </a:p>
        </p:txBody>
      </p:sp>
      <p:sp>
        <p:nvSpPr>
          <p:cNvPr id="46" name="Text Placeholder 343">
            <a:extLst>
              <a:ext uri="{FF2B5EF4-FFF2-40B4-BE49-F238E27FC236}">
                <a16:creationId xmlns:a16="http://schemas.microsoft.com/office/drawing/2014/main" id="{E3640FF5-5D81-4447-8C22-D93F782DD9F6}"/>
              </a:ext>
            </a:extLst>
          </p:cNvPr>
          <p:cNvSpPr>
            <a:spLocks noGrp="1"/>
          </p:cNvSpPr>
          <p:nvPr>
            <p:ph type="body" sz="quarter" idx="20"/>
          </p:nvPr>
        </p:nvSpPr>
        <p:spPr/>
        <p:txBody>
          <a:bodyPr/>
          <a:lstStyle/>
          <a:p>
            <a:r>
              <a:rPr lang="en-GB"/>
              <a:t>5</a:t>
            </a:r>
          </a:p>
        </p:txBody>
      </p:sp>
      <p:sp>
        <p:nvSpPr>
          <p:cNvPr id="47" name="Text Placeholder 344">
            <a:extLst>
              <a:ext uri="{FF2B5EF4-FFF2-40B4-BE49-F238E27FC236}">
                <a16:creationId xmlns:a16="http://schemas.microsoft.com/office/drawing/2014/main" id="{851F3C16-BF9C-46A5-B167-28DC315AE84C}"/>
              </a:ext>
            </a:extLst>
          </p:cNvPr>
          <p:cNvSpPr>
            <a:spLocks noGrp="1"/>
          </p:cNvSpPr>
          <p:nvPr>
            <p:ph type="body" sz="quarter" idx="21"/>
          </p:nvPr>
        </p:nvSpPr>
        <p:spPr/>
        <p:txBody>
          <a:bodyPr/>
          <a:lstStyle/>
          <a:p>
            <a:r>
              <a:rPr lang="en-GB"/>
              <a:t>4</a:t>
            </a:r>
          </a:p>
        </p:txBody>
      </p:sp>
      <p:sp>
        <p:nvSpPr>
          <p:cNvPr id="48" name="Text Placeholder 345">
            <a:extLst>
              <a:ext uri="{FF2B5EF4-FFF2-40B4-BE49-F238E27FC236}">
                <a16:creationId xmlns:a16="http://schemas.microsoft.com/office/drawing/2014/main" id="{FFA53F76-7913-4DED-AE74-9382954C109F}"/>
              </a:ext>
            </a:extLst>
          </p:cNvPr>
          <p:cNvSpPr>
            <a:spLocks noGrp="1"/>
          </p:cNvSpPr>
          <p:nvPr>
            <p:ph type="body" sz="quarter" idx="22"/>
          </p:nvPr>
        </p:nvSpPr>
        <p:spPr/>
        <p:txBody>
          <a:bodyPr/>
          <a:lstStyle/>
          <a:p>
            <a:r>
              <a:rPr lang="en-GB"/>
              <a:t>3</a:t>
            </a:r>
          </a:p>
        </p:txBody>
      </p:sp>
      <p:sp>
        <p:nvSpPr>
          <p:cNvPr id="49" name="Text Placeholder 346">
            <a:extLst>
              <a:ext uri="{FF2B5EF4-FFF2-40B4-BE49-F238E27FC236}">
                <a16:creationId xmlns:a16="http://schemas.microsoft.com/office/drawing/2014/main" id="{9C070EAD-8A27-4246-B79F-951D9328D6F1}"/>
              </a:ext>
            </a:extLst>
          </p:cNvPr>
          <p:cNvSpPr>
            <a:spLocks noGrp="1"/>
          </p:cNvSpPr>
          <p:nvPr>
            <p:ph type="body" sz="quarter" idx="23"/>
          </p:nvPr>
        </p:nvSpPr>
        <p:spPr>
          <a:solidFill>
            <a:schemeClr val="bg2"/>
          </a:solidFill>
        </p:spPr>
        <p:txBody>
          <a:bodyPr/>
          <a:lstStyle/>
          <a:p>
            <a:r>
              <a:rPr lang="en-GB" dirty="0"/>
              <a:t>1</a:t>
            </a:r>
          </a:p>
        </p:txBody>
      </p:sp>
      <p:sp>
        <p:nvSpPr>
          <p:cNvPr id="50" name="Text Placeholder 462">
            <a:extLst>
              <a:ext uri="{FF2B5EF4-FFF2-40B4-BE49-F238E27FC236}">
                <a16:creationId xmlns:a16="http://schemas.microsoft.com/office/drawing/2014/main" id="{81CD26EE-4F32-4EC2-A5FD-2172F12B7223}"/>
              </a:ext>
            </a:extLst>
          </p:cNvPr>
          <p:cNvSpPr>
            <a:spLocks noGrp="1"/>
          </p:cNvSpPr>
          <p:nvPr>
            <p:ph type="body" sz="quarter" idx="24"/>
          </p:nvPr>
        </p:nvSpPr>
        <p:spPr>
          <a:solidFill>
            <a:schemeClr val="accent1"/>
          </a:solidFill>
        </p:spPr>
        <p:txBody>
          <a:bodyPr/>
          <a:lstStyle/>
          <a:p>
            <a:r>
              <a:rPr lang="en-GB" dirty="0">
                <a:solidFill>
                  <a:schemeClr val="bg1"/>
                </a:solidFill>
              </a:rPr>
              <a:t>2</a:t>
            </a:r>
          </a:p>
        </p:txBody>
      </p:sp>
      <p:sp>
        <p:nvSpPr>
          <p:cNvPr id="2" name="CasellaDiTesto 1">
            <a:extLst>
              <a:ext uri="{FF2B5EF4-FFF2-40B4-BE49-F238E27FC236}">
                <a16:creationId xmlns:a16="http://schemas.microsoft.com/office/drawing/2014/main" id="{FBFC19BE-FA40-354F-9F1E-FCB3CAEDDC4B}"/>
              </a:ext>
            </a:extLst>
          </p:cNvPr>
          <p:cNvSpPr txBox="1"/>
          <p:nvPr/>
        </p:nvSpPr>
        <p:spPr>
          <a:xfrm>
            <a:off x="3364706" y="1593056"/>
            <a:ext cx="0" cy="0"/>
          </a:xfrm>
          <a:prstGeom prst="rect">
            <a:avLst/>
          </a:prstGeom>
        </p:spPr>
        <p:txBody>
          <a:bodyPr vert="horz" wrap="none" lIns="0" tIns="0" rIns="0" bIns="0" rtlCol="0">
            <a:noAutofit/>
          </a:bodyPr>
          <a:lstStyle/>
          <a:p>
            <a:pPr marL="171450" indent="-171450" algn="l">
              <a:lnSpc>
                <a:spcPct val="90000"/>
              </a:lnSpc>
              <a:spcBef>
                <a:spcPts val="600"/>
              </a:spcBef>
              <a:buClr>
                <a:schemeClr val="bg2"/>
              </a:buClr>
              <a:buSzPct val="100000"/>
              <a:buFont typeface="Arial" panose="020B0604020202020204" pitchFamily="34" charset="0"/>
              <a:buChar char="●"/>
            </a:pPr>
            <a:endParaRPr lang="it-IT" sz="1400" dirty="0">
              <a:solidFill>
                <a:schemeClr val="tx1"/>
              </a:solidFill>
            </a:endParaRPr>
          </a:p>
        </p:txBody>
      </p:sp>
      <p:sp>
        <p:nvSpPr>
          <p:cNvPr id="5" name="CasellaDiTesto 4">
            <a:extLst>
              <a:ext uri="{FF2B5EF4-FFF2-40B4-BE49-F238E27FC236}">
                <a16:creationId xmlns:a16="http://schemas.microsoft.com/office/drawing/2014/main" id="{9AD48C62-E5FA-AB47-A6C2-80D957ABDB86}"/>
              </a:ext>
            </a:extLst>
          </p:cNvPr>
          <p:cNvSpPr txBox="1"/>
          <p:nvPr/>
        </p:nvSpPr>
        <p:spPr>
          <a:xfrm>
            <a:off x="914400" y="3529013"/>
            <a:ext cx="0" cy="0"/>
          </a:xfrm>
          <a:prstGeom prst="rect">
            <a:avLst/>
          </a:prstGeom>
        </p:spPr>
        <p:txBody>
          <a:bodyPr vert="horz" wrap="none" lIns="0" tIns="0" rIns="0" bIns="0" rtlCol="0">
            <a:noAutofit/>
          </a:bodyPr>
          <a:lstStyle/>
          <a:p>
            <a:pPr marL="171450" indent="-171450" algn="l">
              <a:lnSpc>
                <a:spcPct val="90000"/>
              </a:lnSpc>
              <a:spcBef>
                <a:spcPts val="600"/>
              </a:spcBef>
              <a:buClr>
                <a:schemeClr val="bg2"/>
              </a:buClr>
              <a:buSzPct val="100000"/>
              <a:buFont typeface="Arial" panose="020B0604020202020204" pitchFamily="34" charset="0"/>
              <a:buChar char="●"/>
            </a:pPr>
            <a:endParaRPr lang="it-IT" sz="1400" dirty="0">
              <a:solidFill>
                <a:schemeClr val="tx1"/>
              </a:solidFill>
            </a:endParaRPr>
          </a:p>
        </p:txBody>
      </p:sp>
      <p:sp>
        <p:nvSpPr>
          <p:cNvPr id="7" name="CasellaDiTesto 6">
            <a:extLst>
              <a:ext uri="{FF2B5EF4-FFF2-40B4-BE49-F238E27FC236}">
                <a16:creationId xmlns:a16="http://schemas.microsoft.com/office/drawing/2014/main" id="{AC0B37BF-05BB-1D49-B088-6AEE91E64574}"/>
              </a:ext>
            </a:extLst>
          </p:cNvPr>
          <p:cNvSpPr txBox="1"/>
          <p:nvPr/>
        </p:nvSpPr>
        <p:spPr>
          <a:xfrm>
            <a:off x="1321594" y="1035844"/>
            <a:ext cx="0" cy="0"/>
          </a:xfrm>
          <a:prstGeom prst="rect">
            <a:avLst/>
          </a:prstGeom>
        </p:spPr>
        <p:txBody>
          <a:bodyPr vert="horz" wrap="none" lIns="0" tIns="0" rIns="0" bIns="0" rtlCol="0">
            <a:noAutofit/>
          </a:bodyPr>
          <a:lstStyle/>
          <a:p>
            <a:pPr marL="171450" indent="-171450" algn="l">
              <a:lnSpc>
                <a:spcPct val="90000"/>
              </a:lnSpc>
              <a:spcBef>
                <a:spcPts val="600"/>
              </a:spcBef>
              <a:buClr>
                <a:schemeClr val="bg2"/>
              </a:buClr>
              <a:buSzPct val="100000"/>
              <a:buFont typeface="Arial" panose="020B0604020202020204" pitchFamily="34" charset="0"/>
              <a:buChar char="●"/>
            </a:pPr>
            <a:endParaRPr lang="it-IT" sz="1400" dirty="0">
              <a:solidFill>
                <a:schemeClr val="tx1"/>
              </a:solidFill>
            </a:endParaRPr>
          </a:p>
        </p:txBody>
      </p:sp>
      <p:sp>
        <p:nvSpPr>
          <p:cNvPr id="18" name="CasellaDiTesto 17">
            <a:extLst>
              <a:ext uri="{FF2B5EF4-FFF2-40B4-BE49-F238E27FC236}">
                <a16:creationId xmlns:a16="http://schemas.microsoft.com/office/drawing/2014/main" id="{6278F5BC-4271-AA4F-9482-5F833B9041FC}"/>
              </a:ext>
            </a:extLst>
          </p:cNvPr>
          <p:cNvSpPr txBox="1"/>
          <p:nvPr/>
        </p:nvSpPr>
        <p:spPr>
          <a:xfrm>
            <a:off x="250825" y="1179639"/>
            <a:ext cx="8641175" cy="2860345"/>
          </a:xfrm>
          <a:prstGeom prst="rect">
            <a:avLst/>
          </a:prstGeom>
        </p:spPr>
        <p:txBody>
          <a:bodyPr vert="horz" wrap="square" lIns="0" tIns="0" rIns="0" bIns="0" rtlCol="0">
            <a:noAutofit/>
          </a:bodyPr>
          <a:lstStyle/>
          <a:p>
            <a:pPr>
              <a:lnSpc>
                <a:spcPct val="90000"/>
              </a:lnSpc>
              <a:spcBef>
                <a:spcPts val="600"/>
              </a:spcBef>
              <a:buClr>
                <a:schemeClr val="bg2"/>
              </a:buClr>
              <a:buSzPct val="100000"/>
            </a:pPr>
            <a:endParaRPr lang="it-IT" sz="1200" dirty="0">
              <a:ea typeface="MS PGothic" pitchFamily="34" charset="-128"/>
            </a:endParaRPr>
          </a:p>
        </p:txBody>
      </p:sp>
      <p:sp>
        <p:nvSpPr>
          <p:cNvPr id="4" name="CasellaDiTesto 3">
            <a:extLst>
              <a:ext uri="{FF2B5EF4-FFF2-40B4-BE49-F238E27FC236}">
                <a16:creationId xmlns:a16="http://schemas.microsoft.com/office/drawing/2014/main" id="{FE16D902-0C1F-DD98-3717-3243F0081D42}"/>
              </a:ext>
            </a:extLst>
          </p:cNvPr>
          <p:cNvSpPr txBox="1"/>
          <p:nvPr/>
        </p:nvSpPr>
        <p:spPr>
          <a:xfrm>
            <a:off x="250824" y="1179638"/>
            <a:ext cx="8220660" cy="2169825"/>
          </a:xfrm>
          <a:prstGeom prst="rect">
            <a:avLst/>
          </a:prstGeom>
          <a:noFill/>
        </p:spPr>
        <p:txBody>
          <a:bodyPr wrap="square">
            <a:spAutoFit/>
          </a:bodyPr>
          <a:lstStyle/>
          <a:p>
            <a:r>
              <a:rPr lang="it-IT" dirty="0"/>
              <a:t>Diversamente, se nell’ambito dell’operazione di cessione, il cedente si impegna a trasferire al cessionario tutte le informazioni comunicate all’Archivio dei rapporti, incluse le chiavi identificative, e il cessionario si assume la responsabilità di conservare le informazioni ricevute e di integrare le stesse con le proprie rilevazioni ed archivi e di fornire risposta alle richieste di indagini finanziarie (art. 32, co. 1, n. 7, </a:t>
            </a:r>
            <a:r>
              <a:rPr lang="it-IT" dirty="0" err="1"/>
              <a:t>dPR</a:t>
            </a:r>
            <a:r>
              <a:rPr lang="it-IT" dirty="0"/>
              <a:t> 600/1973, e art. 51, co. 2, n.7, </a:t>
            </a:r>
            <a:r>
              <a:rPr lang="it-IT" dirty="0" err="1"/>
              <a:t>dPR</a:t>
            </a:r>
            <a:r>
              <a:rPr lang="it-IT" dirty="0"/>
              <a:t> 633/1972) anche per il periodo antecedente la cessione:</a:t>
            </a:r>
          </a:p>
          <a:p>
            <a:pPr marL="285750" indent="-285750">
              <a:buFont typeface="Arial" panose="020B0604020202020204" pitchFamily="34" charset="0"/>
              <a:buChar char="•"/>
            </a:pPr>
            <a:endParaRPr lang="it-IT" dirty="0"/>
          </a:p>
          <a:p>
            <a:pPr marL="285750" indent="-285750">
              <a:buFont typeface="Arial" panose="020B0604020202020204" pitchFamily="34" charset="0"/>
              <a:buChar char="•"/>
            </a:pPr>
            <a:r>
              <a:rPr lang="it-IT" dirty="0"/>
              <a:t>il cessionario effettua la comunicazione di cambio identificativo rapporto (tipo 7) con la quale “prende in carico” i rapporti acquisiti sin dalla data di accensione originaria;</a:t>
            </a:r>
          </a:p>
          <a:p>
            <a:pPr marL="285750" indent="-285750">
              <a:buFont typeface="Arial" panose="020B0604020202020204" pitchFamily="34" charset="0"/>
              <a:buChar char="•"/>
            </a:pPr>
            <a:r>
              <a:rPr lang="it-IT" dirty="0"/>
              <a:t>il cessionario darà riscontro – anche con la documentazione sottostante al singolo rapporto – alle richieste di indagini finanziarie anche per il periodo antecedente la cessione.</a:t>
            </a:r>
          </a:p>
        </p:txBody>
      </p:sp>
    </p:spTree>
    <p:extLst>
      <p:ext uri="{BB962C8B-B14F-4D97-AF65-F5344CB8AC3E}">
        <p14:creationId xmlns:p14="http://schemas.microsoft.com/office/powerpoint/2010/main" val="343654149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 Placeholder 16">
            <a:extLst>
              <a:ext uri="{FF2B5EF4-FFF2-40B4-BE49-F238E27FC236}">
                <a16:creationId xmlns:a16="http://schemas.microsoft.com/office/drawing/2014/main" id="{3A6B7CAA-CB0D-4587-BC92-78D009536D3E}"/>
              </a:ext>
            </a:extLst>
          </p:cNvPr>
          <p:cNvSpPr>
            <a:spLocks noGrp="1"/>
          </p:cNvSpPr>
          <p:nvPr>
            <p:ph type="body" sz="quarter" idx="14"/>
          </p:nvPr>
        </p:nvSpPr>
        <p:spPr/>
        <p:txBody>
          <a:bodyPr/>
          <a:lstStyle/>
          <a:p>
            <a:r>
              <a:rPr lang="en-GB" dirty="0"/>
              <a:t>UniCredit S.p.A. – Internal</a:t>
            </a:r>
          </a:p>
        </p:txBody>
      </p:sp>
      <p:sp>
        <p:nvSpPr>
          <p:cNvPr id="6" name="Titolo 4">
            <a:extLst>
              <a:ext uri="{FF2B5EF4-FFF2-40B4-BE49-F238E27FC236}">
                <a16:creationId xmlns:a16="http://schemas.microsoft.com/office/drawing/2014/main" id="{DE56D17F-C62D-1D42-A51C-E848BC264D5D}"/>
              </a:ext>
            </a:extLst>
          </p:cNvPr>
          <p:cNvSpPr>
            <a:spLocks noGrp="1"/>
          </p:cNvSpPr>
          <p:nvPr>
            <p:ph type="title"/>
          </p:nvPr>
        </p:nvSpPr>
        <p:spPr>
          <a:xfrm>
            <a:off x="252000" y="276571"/>
            <a:ext cx="9477788" cy="303453"/>
          </a:xfrm>
        </p:spPr>
        <p:txBody>
          <a:bodyPr/>
          <a:lstStyle/>
          <a:p>
            <a:r>
              <a:rPr lang="it-IT" b="0" dirty="0">
                <a:latin typeface="UniCredit" panose="02000506040000020004" pitchFamily="2" charset="0"/>
              </a:rPr>
              <a:t>FAQ AGENZIA DELLE ENTRATE DEL 9 LUGLIO 2021</a:t>
            </a:r>
          </a:p>
        </p:txBody>
      </p:sp>
      <p:sp>
        <p:nvSpPr>
          <p:cNvPr id="46" name="Text Placeholder 343">
            <a:extLst>
              <a:ext uri="{FF2B5EF4-FFF2-40B4-BE49-F238E27FC236}">
                <a16:creationId xmlns:a16="http://schemas.microsoft.com/office/drawing/2014/main" id="{E3640FF5-5D81-4447-8C22-D93F782DD9F6}"/>
              </a:ext>
            </a:extLst>
          </p:cNvPr>
          <p:cNvSpPr>
            <a:spLocks noGrp="1"/>
          </p:cNvSpPr>
          <p:nvPr>
            <p:ph type="body" sz="quarter" idx="20"/>
          </p:nvPr>
        </p:nvSpPr>
        <p:spPr/>
        <p:txBody>
          <a:bodyPr/>
          <a:lstStyle/>
          <a:p>
            <a:r>
              <a:rPr lang="en-GB"/>
              <a:t>5</a:t>
            </a:r>
          </a:p>
        </p:txBody>
      </p:sp>
      <p:sp>
        <p:nvSpPr>
          <p:cNvPr id="47" name="Text Placeholder 344">
            <a:extLst>
              <a:ext uri="{FF2B5EF4-FFF2-40B4-BE49-F238E27FC236}">
                <a16:creationId xmlns:a16="http://schemas.microsoft.com/office/drawing/2014/main" id="{851F3C16-BF9C-46A5-B167-28DC315AE84C}"/>
              </a:ext>
            </a:extLst>
          </p:cNvPr>
          <p:cNvSpPr>
            <a:spLocks noGrp="1"/>
          </p:cNvSpPr>
          <p:nvPr>
            <p:ph type="body" sz="quarter" idx="21"/>
          </p:nvPr>
        </p:nvSpPr>
        <p:spPr/>
        <p:txBody>
          <a:bodyPr/>
          <a:lstStyle/>
          <a:p>
            <a:r>
              <a:rPr lang="en-GB"/>
              <a:t>4</a:t>
            </a:r>
          </a:p>
        </p:txBody>
      </p:sp>
      <p:sp>
        <p:nvSpPr>
          <p:cNvPr id="48" name="Text Placeholder 345">
            <a:extLst>
              <a:ext uri="{FF2B5EF4-FFF2-40B4-BE49-F238E27FC236}">
                <a16:creationId xmlns:a16="http://schemas.microsoft.com/office/drawing/2014/main" id="{FFA53F76-7913-4DED-AE74-9382954C109F}"/>
              </a:ext>
            </a:extLst>
          </p:cNvPr>
          <p:cNvSpPr>
            <a:spLocks noGrp="1"/>
          </p:cNvSpPr>
          <p:nvPr>
            <p:ph type="body" sz="quarter" idx="22"/>
          </p:nvPr>
        </p:nvSpPr>
        <p:spPr/>
        <p:txBody>
          <a:bodyPr/>
          <a:lstStyle/>
          <a:p>
            <a:r>
              <a:rPr lang="en-GB"/>
              <a:t>3</a:t>
            </a:r>
          </a:p>
        </p:txBody>
      </p:sp>
      <p:sp>
        <p:nvSpPr>
          <p:cNvPr id="49" name="Text Placeholder 346">
            <a:extLst>
              <a:ext uri="{FF2B5EF4-FFF2-40B4-BE49-F238E27FC236}">
                <a16:creationId xmlns:a16="http://schemas.microsoft.com/office/drawing/2014/main" id="{9C070EAD-8A27-4246-B79F-951D9328D6F1}"/>
              </a:ext>
            </a:extLst>
          </p:cNvPr>
          <p:cNvSpPr>
            <a:spLocks noGrp="1"/>
          </p:cNvSpPr>
          <p:nvPr>
            <p:ph type="body" sz="quarter" idx="23"/>
          </p:nvPr>
        </p:nvSpPr>
        <p:spPr>
          <a:solidFill>
            <a:schemeClr val="bg2"/>
          </a:solidFill>
        </p:spPr>
        <p:txBody>
          <a:bodyPr/>
          <a:lstStyle/>
          <a:p>
            <a:r>
              <a:rPr lang="en-GB" dirty="0"/>
              <a:t>1</a:t>
            </a:r>
          </a:p>
        </p:txBody>
      </p:sp>
      <p:sp>
        <p:nvSpPr>
          <p:cNvPr id="50" name="Text Placeholder 462">
            <a:extLst>
              <a:ext uri="{FF2B5EF4-FFF2-40B4-BE49-F238E27FC236}">
                <a16:creationId xmlns:a16="http://schemas.microsoft.com/office/drawing/2014/main" id="{81CD26EE-4F32-4EC2-A5FD-2172F12B7223}"/>
              </a:ext>
            </a:extLst>
          </p:cNvPr>
          <p:cNvSpPr>
            <a:spLocks noGrp="1"/>
          </p:cNvSpPr>
          <p:nvPr>
            <p:ph type="body" sz="quarter" idx="24"/>
          </p:nvPr>
        </p:nvSpPr>
        <p:spPr>
          <a:solidFill>
            <a:schemeClr val="accent1"/>
          </a:solidFill>
        </p:spPr>
        <p:txBody>
          <a:bodyPr/>
          <a:lstStyle/>
          <a:p>
            <a:r>
              <a:rPr lang="en-GB" dirty="0">
                <a:solidFill>
                  <a:schemeClr val="bg1"/>
                </a:solidFill>
              </a:rPr>
              <a:t>2</a:t>
            </a:r>
          </a:p>
        </p:txBody>
      </p:sp>
      <p:sp>
        <p:nvSpPr>
          <p:cNvPr id="2" name="CasellaDiTesto 1">
            <a:extLst>
              <a:ext uri="{FF2B5EF4-FFF2-40B4-BE49-F238E27FC236}">
                <a16:creationId xmlns:a16="http://schemas.microsoft.com/office/drawing/2014/main" id="{FBFC19BE-FA40-354F-9F1E-FCB3CAEDDC4B}"/>
              </a:ext>
            </a:extLst>
          </p:cNvPr>
          <p:cNvSpPr txBox="1"/>
          <p:nvPr/>
        </p:nvSpPr>
        <p:spPr>
          <a:xfrm>
            <a:off x="3364706" y="1593056"/>
            <a:ext cx="0" cy="0"/>
          </a:xfrm>
          <a:prstGeom prst="rect">
            <a:avLst/>
          </a:prstGeom>
        </p:spPr>
        <p:txBody>
          <a:bodyPr vert="horz" wrap="none" lIns="0" tIns="0" rIns="0" bIns="0" rtlCol="0">
            <a:noAutofit/>
          </a:bodyPr>
          <a:lstStyle/>
          <a:p>
            <a:pPr marL="171450" indent="-171450" algn="l">
              <a:lnSpc>
                <a:spcPct val="90000"/>
              </a:lnSpc>
              <a:spcBef>
                <a:spcPts val="600"/>
              </a:spcBef>
              <a:buClr>
                <a:schemeClr val="bg2"/>
              </a:buClr>
              <a:buSzPct val="100000"/>
              <a:buFont typeface="Arial" panose="020B0604020202020204" pitchFamily="34" charset="0"/>
              <a:buChar char="●"/>
            </a:pPr>
            <a:endParaRPr lang="it-IT" sz="1400" dirty="0">
              <a:solidFill>
                <a:schemeClr val="tx1"/>
              </a:solidFill>
            </a:endParaRPr>
          </a:p>
        </p:txBody>
      </p:sp>
      <p:sp>
        <p:nvSpPr>
          <p:cNvPr id="5" name="CasellaDiTesto 4">
            <a:extLst>
              <a:ext uri="{FF2B5EF4-FFF2-40B4-BE49-F238E27FC236}">
                <a16:creationId xmlns:a16="http://schemas.microsoft.com/office/drawing/2014/main" id="{9AD48C62-E5FA-AB47-A6C2-80D957ABDB86}"/>
              </a:ext>
            </a:extLst>
          </p:cNvPr>
          <p:cNvSpPr txBox="1"/>
          <p:nvPr/>
        </p:nvSpPr>
        <p:spPr>
          <a:xfrm>
            <a:off x="914400" y="3529013"/>
            <a:ext cx="0" cy="0"/>
          </a:xfrm>
          <a:prstGeom prst="rect">
            <a:avLst/>
          </a:prstGeom>
        </p:spPr>
        <p:txBody>
          <a:bodyPr vert="horz" wrap="none" lIns="0" tIns="0" rIns="0" bIns="0" rtlCol="0">
            <a:noAutofit/>
          </a:bodyPr>
          <a:lstStyle/>
          <a:p>
            <a:pPr marL="171450" indent="-171450" algn="l">
              <a:lnSpc>
                <a:spcPct val="90000"/>
              </a:lnSpc>
              <a:spcBef>
                <a:spcPts val="600"/>
              </a:spcBef>
              <a:buClr>
                <a:schemeClr val="bg2"/>
              </a:buClr>
              <a:buSzPct val="100000"/>
              <a:buFont typeface="Arial" panose="020B0604020202020204" pitchFamily="34" charset="0"/>
              <a:buChar char="●"/>
            </a:pPr>
            <a:endParaRPr lang="it-IT" sz="1400" dirty="0">
              <a:solidFill>
                <a:schemeClr val="tx1"/>
              </a:solidFill>
            </a:endParaRPr>
          </a:p>
        </p:txBody>
      </p:sp>
      <p:sp>
        <p:nvSpPr>
          <p:cNvPr id="7" name="CasellaDiTesto 6">
            <a:extLst>
              <a:ext uri="{FF2B5EF4-FFF2-40B4-BE49-F238E27FC236}">
                <a16:creationId xmlns:a16="http://schemas.microsoft.com/office/drawing/2014/main" id="{AC0B37BF-05BB-1D49-B088-6AEE91E64574}"/>
              </a:ext>
            </a:extLst>
          </p:cNvPr>
          <p:cNvSpPr txBox="1"/>
          <p:nvPr/>
        </p:nvSpPr>
        <p:spPr>
          <a:xfrm>
            <a:off x="1321594" y="1035844"/>
            <a:ext cx="0" cy="0"/>
          </a:xfrm>
          <a:prstGeom prst="rect">
            <a:avLst/>
          </a:prstGeom>
        </p:spPr>
        <p:txBody>
          <a:bodyPr vert="horz" wrap="none" lIns="0" tIns="0" rIns="0" bIns="0" rtlCol="0">
            <a:noAutofit/>
          </a:bodyPr>
          <a:lstStyle/>
          <a:p>
            <a:pPr marL="171450" indent="-171450" algn="l">
              <a:lnSpc>
                <a:spcPct val="90000"/>
              </a:lnSpc>
              <a:spcBef>
                <a:spcPts val="600"/>
              </a:spcBef>
              <a:buClr>
                <a:schemeClr val="bg2"/>
              </a:buClr>
              <a:buSzPct val="100000"/>
              <a:buFont typeface="Arial" panose="020B0604020202020204" pitchFamily="34" charset="0"/>
              <a:buChar char="●"/>
            </a:pPr>
            <a:endParaRPr lang="it-IT" sz="1400" dirty="0">
              <a:solidFill>
                <a:schemeClr val="tx1"/>
              </a:solidFill>
            </a:endParaRPr>
          </a:p>
        </p:txBody>
      </p:sp>
      <p:sp>
        <p:nvSpPr>
          <p:cNvPr id="18" name="CasellaDiTesto 17">
            <a:extLst>
              <a:ext uri="{FF2B5EF4-FFF2-40B4-BE49-F238E27FC236}">
                <a16:creationId xmlns:a16="http://schemas.microsoft.com/office/drawing/2014/main" id="{6278F5BC-4271-AA4F-9482-5F833B9041FC}"/>
              </a:ext>
            </a:extLst>
          </p:cNvPr>
          <p:cNvSpPr txBox="1"/>
          <p:nvPr/>
        </p:nvSpPr>
        <p:spPr>
          <a:xfrm>
            <a:off x="250825" y="1179637"/>
            <a:ext cx="8641175" cy="2860345"/>
          </a:xfrm>
          <a:prstGeom prst="rect">
            <a:avLst/>
          </a:prstGeom>
        </p:spPr>
        <p:txBody>
          <a:bodyPr vert="horz" wrap="square" lIns="0" tIns="0" rIns="0" bIns="0" rtlCol="0">
            <a:noAutofit/>
          </a:bodyPr>
          <a:lstStyle/>
          <a:p>
            <a:pPr>
              <a:lnSpc>
                <a:spcPct val="90000"/>
              </a:lnSpc>
              <a:spcBef>
                <a:spcPts val="600"/>
              </a:spcBef>
              <a:buClr>
                <a:schemeClr val="bg2"/>
              </a:buClr>
              <a:buSzPct val="100000"/>
            </a:pPr>
            <a:endParaRPr lang="it-IT" sz="1200" dirty="0">
              <a:ea typeface="MS PGothic" pitchFamily="34" charset="-128"/>
            </a:endParaRPr>
          </a:p>
        </p:txBody>
      </p:sp>
      <p:sp>
        <p:nvSpPr>
          <p:cNvPr id="4" name="CasellaDiTesto 3">
            <a:extLst>
              <a:ext uri="{FF2B5EF4-FFF2-40B4-BE49-F238E27FC236}">
                <a16:creationId xmlns:a16="http://schemas.microsoft.com/office/drawing/2014/main" id="{FE16D902-0C1F-DD98-3717-3243F0081D42}"/>
              </a:ext>
            </a:extLst>
          </p:cNvPr>
          <p:cNvSpPr txBox="1"/>
          <p:nvPr/>
        </p:nvSpPr>
        <p:spPr>
          <a:xfrm>
            <a:off x="250824" y="1179637"/>
            <a:ext cx="8319598" cy="2585323"/>
          </a:xfrm>
          <a:prstGeom prst="rect">
            <a:avLst/>
          </a:prstGeom>
          <a:noFill/>
        </p:spPr>
        <p:txBody>
          <a:bodyPr wrap="square">
            <a:spAutoFit/>
          </a:bodyPr>
          <a:lstStyle/>
          <a:p>
            <a:r>
              <a:rPr lang="it-IT" dirty="0"/>
              <a:t>In entrami i casi, i soggetti coinvolti dovranno inviare una comunicazione all’Agenzia, nella quale dovranno:</a:t>
            </a:r>
          </a:p>
          <a:p>
            <a:pPr marL="285750" indent="-285750">
              <a:buFont typeface="Arial" panose="020B0604020202020204" pitchFamily="34" charset="0"/>
              <a:buChar char="•"/>
            </a:pPr>
            <a:r>
              <a:rPr lang="it-IT" dirty="0"/>
              <a:t>descrivere l’operazione di cessione,</a:t>
            </a:r>
          </a:p>
          <a:p>
            <a:pPr marL="285750" indent="-285750">
              <a:buFont typeface="Arial" panose="020B0604020202020204" pitchFamily="34" charset="0"/>
              <a:buChar char="•"/>
            </a:pPr>
            <a:r>
              <a:rPr lang="it-IT" dirty="0"/>
              <a:t>Indicare il numero dei rapporti trasferiti,</a:t>
            </a:r>
          </a:p>
          <a:p>
            <a:pPr marL="285750" indent="-285750">
              <a:buFont typeface="Arial" panose="020B0604020202020204" pitchFamily="34" charset="0"/>
              <a:buChar char="•"/>
            </a:pPr>
            <a:r>
              <a:rPr lang="it-IT" dirty="0"/>
              <a:t>dichiarare gli impegni assunti con riguardo alle comunicazioni all’Archivio dei rapporti e alle richieste di indagini finanziarie.</a:t>
            </a:r>
          </a:p>
          <a:p>
            <a:pPr marL="285750" indent="-285750">
              <a:buFont typeface="Arial" panose="020B0604020202020204" pitchFamily="34" charset="0"/>
              <a:buChar char="•"/>
            </a:pPr>
            <a:endParaRPr lang="it-IT" dirty="0"/>
          </a:p>
          <a:p>
            <a:r>
              <a:rPr lang="it-IT" dirty="0"/>
              <a:t>Successivamente al nulla osta rilasciato dall’Agenzia, gli operatori finanziari potranno trasmettere le comunicazioni concordate.</a:t>
            </a:r>
          </a:p>
          <a:p>
            <a:pPr marL="285750" indent="-285750">
              <a:buFont typeface="Arial" panose="020B0604020202020204" pitchFamily="34" charset="0"/>
              <a:buChar char="•"/>
            </a:pPr>
            <a:endParaRPr lang="it-IT" dirty="0"/>
          </a:p>
          <a:p>
            <a:r>
              <a:rPr lang="it-IT" dirty="0"/>
              <a:t>La scelta tra l’una o l’altra delle su indicate procedure non assume rilevanza in materia di conservazione e messa a disposizione dei dati e documenti, per il contrasto del riciclaggio e del finanziamento del terrorismo, di cui all'articolo 31 del d. lgs. n. 231/2007</a:t>
            </a:r>
          </a:p>
        </p:txBody>
      </p:sp>
    </p:spTree>
    <p:extLst>
      <p:ext uri="{BB962C8B-B14F-4D97-AF65-F5344CB8AC3E}">
        <p14:creationId xmlns:p14="http://schemas.microsoft.com/office/powerpoint/2010/main" val="253853076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 Placeholder 16">
            <a:extLst>
              <a:ext uri="{FF2B5EF4-FFF2-40B4-BE49-F238E27FC236}">
                <a16:creationId xmlns:a16="http://schemas.microsoft.com/office/drawing/2014/main" id="{3A6B7CAA-CB0D-4587-BC92-78D009536D3E}"/>
              </a:ext>
            </a:extLst>
          </p:cNvPr>
          <p:cNvSpPr>
            <a:spLocks noGrp="1"/>
          </p:cNvSpPr>
          <p:nvPr>
            <p:ph type="body" sz="quarter" idx="14"/>
          </p:nvPr>
        </p:nvSpPr>
        <p:spPr/>
        <p:txBody>
          <a:bodyPr/>
          <a:lstStyle/>
          <a:p>
            <a:r>
              <a:rPr lang="en-GB" dirty="0"/>
              <a:t>UniCredit S.p.A. – Internal</a:t>
            </a:r>
          </a:p>
        </p:txBody>
      </p:sp>
      <p:sp>
        <p:nvSpPr>
          <p:cNvPr id="6" name="Titolo 4">
            <a:extLst>
              <a:ext uri="{FF2B5EF4-FFF2-40B4-BE49-F238E27FC236}">
                <a16:creationId xmlns:a16="http://schemas.microsoft.com/office/drawing/2014/main" id="{DE56D17F-C62D-1D42-A51C-E848BC264D5D}"/>
              </a:ext>
            </a:extLst>
          </p:cNvPr>
          <p:cNvSpPr>
            <a:spLocks noGrp="1"/>
          </p:cNvSpPr>
          <p:nvPr>
            <p:ph type="title"/>
          </p:nvPr>
        </p:nvSpPr>
        <p:spPr>
          <a:xfrm>
            <a:off x="252000" y="395147"/>
            <a:ext cx="9477788" cy="303453"/>
          </a:xfrm>
        </p:spPr>
        <p:txBody>
          <a:bodyPr/>
          <a:lstStyle/>
          <a:p>
            <a:r>
              <a:rPr lang="it-IT" b="0" dirty="0">
                <a:latin typeface="UniCredit" panose="02000506040000020004" pitchFamily="2" charset="0"/>
              </a:rPr>
              <a:t>HOLDING: OBBLIGHI DI COMUNICAZIONE</a:t>
            </a:r>
            <a:br>
              <a:rPr lang="it-IT" b="0" dirty="0">
                <a:latin typeface="UniCredit" panose="02000506040000020004" pitchFamily="2" charset="0"/>
              </a:rPr>
            </a:br>
            <a:r>
              <a:rPr lang="it-IT" b="0" dirty="0">
                <a:latin typeface="UniCredit" panose="02000506040000020004" pitchFamily="2" charset="0"/>
              </a:rPr>
              <a:t>SCHEMA NORMATIVO D’INSIEME</a:t>
            </a:r>
          </a:p>
        </p:txBody>
      </p:sp>
      <p:sp>
        <p:nvSpPr>
          <p:cNvPr id="46" name="Text Placeholder 343">
            <a:extLst>
              <a:ext uri="{FF2B5EF4-FFF2-40B4-BE49-F238E27FC236}">
                <a16:creationId xmlns:a16="http://schemas.microsoft.com/office/drawing/2014/main" id="{E3640FF5-5D81-4447-8C22-D93F782DD9F6}"/>
              </a:ext>
            </a:extLst>
          </p:cNvPr>
          <p:cNvSpPr>
            <a:spLocks noGrp="1"/>
          </p:cNvSpPr>
          <p:nvPr>
            <p:ph type="body" sz="quarter" idx="20"/>
          </p:nvPr>
        </p:nvSpPr>
        <p:spPr/>
        <p:txBody>
          <a:bodyPr/>
          <a:lstStyle/>
          <a:p>
            <a:r>
              <a:rPr lang="en-GB"/>
              <a:t>5</a:t>
            </a:r>
          </a:p>
        </p:txBody>
      </p:sp>
      <p:sp>
        <p:nvSpPr>
          <p:cNvPr id="47" name="Text Placeholder 344">
            <a:extLst>
              <a:ext uri="{FF2B5EF4-FFF2-40B4-BE49-F238E27FC236}">
                <a16:creationId xmlns:a16="http://schemas.microsoft.com/office/drawing/2014/main" id="{851F3C16-BF9C-46A5-B167-28DC315AE84C}"/>
              </a:ext>
            </a:extLst>
          </p:cNvPr>
          <p:cNvSpPr>
            <a:spLocks noGrp="1"/>
          </p:cNvSpPr>
          <p:nvPr>
            <p:ph type="body" sz="quarter" idx="21"/>
          </p:nvPr>
        </p:nvSpPr>
        <p:spPr/>
        <p:txBody>
          <a:bodyPr/>
          <a:lstStyle/>
          <a:p>
            <a:r>
              <a:rPr lang="en-GB"/>
              <a:t>4</a:t>
            </a:r>
          </a:p>
        </p:txBody>
      </p:sp>
      <p:sp>
        <p:nvSpPr>
          <p:cNvPr id="48" name="Text Placeholder 345">
            <a:extLst>
              <a:ext uri="{FF2B5EF4-FFF2-40B4-BE49-F238E27FC236}">
                <a16:creationId xmlns:a16="http://schemas.microsoft.com/office/drawing/2014/main" id="{FFA53F76-7913-4DED-AE74-9382954C109F}"/>
              </a:ext>
            </a:extLst>
          </p:cNvPr>
          <p:cNvSpPr>
            <a:spLocks noGrp="1"/>
          </p:cNvSpPr>
          <p:nvPr>
            <p:ph type="body" sz="quarter" idx="22"/>
          </p:nvPr>
        </p:nvSpPr>
        <p:spPr/>
        <p:txBody>
          <a:bodyPr/>
          <a:lstStyle/>
          <a:p>
            <a:r>
              <a:rPr lang="en-GB"/>
              <a:t>3</a:t>
            </a:r>
          </a:p>
        </p:txBody>
      </p:sp>
      <p:sp>
        <p:nvSpPr>
          <p:cNvPr id="49" name="Text Placeholder 346">
            <a:extLst>
              <a:ext uri="{FF2B5EF4-FFF2-40B4-BE49-F238E27FC236}">
                <a16:creationId xmlns:a16="http://schemas.microsoft.com/office/drawing/2014/main" id="{9C070EAD-8A27-4246-B79F-951D9328D6F1}"/>
              </a:ext>
            </a:extLst>
          </p:cNvPr>
          <p:cNvSpPr>
            <a:spLocks noGrp="1"/>
          </p:cNvSpPr>
          <p:nvPr>
            <p:ph type="body" sz="quarter" idx="23"/>
          </p:nvPr>
        </p:nvSpPr>
        <p:spPr>
          <a:solidFill>
            <a:schemeClr val="bg2"/>
          </a:solidFill>
        </p:spPr>
        <p:txBody>
          <a:bodyPr/>
          <a:lstStyle/>
          <a:p>
            <a:r>
              <a:rPr lang="en-GB" dirty="0"/>
              <a:t>1</a:t>
            </a:r>
          </a:p>
        </p:txBody>
      </p:sp>
      <p:sp>
        <p:nvSpPr>
          <p:cNvPr id="50" name="Text Placeholder 462">
            <a:extLst>
              <a:ext uri="{FF2B5EF4-FFF2-40B4-BE49-F238E27FC236}">
                <a16:creationId xmlns:a16="http://schemas.microsoft.com/office/drawing/2014/main" id="{81CD26EE-4F32-4EC2-A5FD-2172F12B7223}"/>
              </a:ext>
            </a:extLst>
          </p:cNvPr>
          <p:cNvSpPr>
            <a:spLocks noGrp="1"/>
          </p:cNvSpPr>
          <p:nvPr>
            <p:ph type="body" sz="quarter" idx="24"/>
          </p:nvPr>
        </p:nvSpPr>
        <p:spPr>
          <a:solidFill>
            <a:schemeClr val="accent1"/>
          </a:solidFill>
        </p:spPr>
        <p:txBody>
          <a:bodyPr/>
          <a:lstStyle/>
          <a:p>
            <a:r>
              <a:rPr lang="en-GB" dirty="0">
                <a:solidFill>
                  <a:schemeClr val="bg1"/>
                </a:solidFill>
              </a:rPr>
              <a:t>2</a:t>
            </a:r>
          </a:p>
        </p:txBody>
      </p:sp>
      <p:sp>
        <p:nvSpPr>
          <p:cNvPr id="3" name="CasellaDiTesto 2">
            <a:extLst>
              <a:ext uri="{FF2B5EF4-FFF2-40B4-BE49-F238E27FC236}">
                <a16:creationId xmlns:a16="http://schemas.microsoft.com/office/drawing/2014/main" id="{710082FF-2622-4846-AA83-51F651D636B2}"/>
              </a:ext>
            </a:extLst>
          </p:cNvPr>
          <p:cNvSpPr txBox="1"/>
          <p:nvPr/>
        </p:nvSpPr>
        <p:spPr>
          <a:xfrm>
            <a:off x="252000" y="1188784"/>
            <a:ext cx="7452138" cy="658368"/>
          </a:xfrm>
          <a:prstGeom prst="rect">
            <a:avLst/>
          </a:prstGeom>
        </p:spPr>
        <p:txBody>
          <a:bodyPr vert="horz" wrap="square" lIns="0" tIns="0" rIns="0" bIns="0" rtlCol="0">
            <a:noAutofit/>
          </a:bodyPr>
          <a:lstStyle/>
          <a:p>
            <a:pPr>
              <a:lnSpc>
                <a:spcPct val="90000"/>
              </a:lnSpc>
              <a:spcBef>
                <a:spcPts val="600"/>
              </a:spcBef>
              <a:buClr>
                <a:schemeClr val="bg2"/>
              </a:buClr>
              <a:buSzPct val="100000"/>
            </a:pPr>
            <a:r>
              <a:rPr lang="it-IT" sz="1200" dirty="0">
                <a:solidFill>
                  <a:srgbClr val="000000"/>
                </a:solidFill>
                <a:ea typeface="MS PGothic" pitchFamily="34" charset="-128"/>
              </a:rPr>
              <a:t>DAC 6 – Direttiva 2018/16/UE </a:t>
            </a:r>
          </a:p>
        </p:txBody>
      </p:sp>
      <p:sp>
        <p:nvSpPr>
          <p:cNvPr id="24" name="CasellaDiTesto 23">
            <a:extLst>
              <a:ext uri="{FF2B5EF4-FFF2-40B4-BE49-F238E27FC236}">
                <a16:creationId xmlns:a16="http://schemas.microsoft.com/office/drawing/2014/main" id="{5FCD155F-6990-654F-B102-5CFCF465C4AF}"/>
              </a:ext>
            </a:extLst>
          </p:cNvPr>
          <p:cNvSpPr txBox="1"/>
          <p:nvPr/>
        </p:nvSpPr>
        <p:spPr>
          <a:xfrm>
            <a:off x="252000" y="1873290"/>
            <a:ext cx="7452138" cy="658368"/>
          </a:xfrm>
          <a:prstGeom prst="rect">
            <a:avLst/>
          </a:prstGeom>
        </p:spPr>
        <p:txBody>
          <a:bodyPr vert="horz" wrap="square" lIns="0" tIns="0" rIns="0" bIns="0" rtlCol="0">
            <a:noAutofit/>
          </a:bodyPr>
          <a:lstStyle/>
          <a:p>
            <a:pPr>
              <a:lnSpc>
                <a:spcPct val="90000"/>
              </a:lnSpc>
              <a:spcBef>
                <a:spcPts val="600"/>
              </a:spcBef>
              <a:buClr>
                <a:schemeClr val="bg2"/>
              </a:buClr>
              <a:buSzPct val="100000"/>
            </a:pPr>
            <a:r>
              <a:rPr lang="it-IT" sz="1200" dirty="0" err="1">
                <a:solidFill>
                  <a:srgbClr val="000000"/>
                </a:solidFill>
                <a:ea typeface="MS PGothic" pitchFamily="34" charset="-128"/>
              </a:rPr>
              <a:t>D.Lgs.</a:t>
            </a:r>
            <a:r>
              <a:rPr lang="it-IT" sz="1200" dirty="0">
                <a:solidFill>
                  <a:srgbClr val="000000"/>
                </a:solidFill>
                <a:ea typeface="MS PGothic" pitchFamily="34" charset="-128"/>
              </a:rPr>
              <a:t> N. 100/2020 (ha dato attuazione in Italia alla Direttiva DAC6)</a:t>
            </a:r>
          </a:p>
          <a:p>
            <a:pPr>
              <a:lnSpc>
                <a:spcPct val="90000"/>
              </a:lnSpc>
              <a:spcBef>
                <a:spcPts val="600"/>
              </a:spcBef>
              <a:buClr>
                <a:schemeClr val="bg2"/>
              </a:buClr>
              <a:buSzPct val="100000"/>
            </a:pPr>
            <a:endParaRPr lang="it-IT" sz="1200" dirty="0">
              <a:solidFill>
                <a:srgbClr val="000000"/>
              </a:solidFill>
              <a:ea typeface="MS PGothic" pitchFamily="34" charset="-128"/>
            </a:endParaRPr>
          </a:p>
          <a:p>
            <a:pPr>
              <a:lnSpc>
                <a:spcPct val="90000"/>
              </a:lnSpc>
              <a:spcBef>
                <a:spcPts val="600"/>
              </a:spcBef>
              <a:buClr>
                <a:schemeClr val="bg2"/>
              </a:buClr>
              <a:buSzPct val="100000"/>
            </a:pPr>
            <a:r>
              <a:rPr lang="it-IT" sz="1200" dirty="0">
                <a:solidFill>
                  <a:srgbClr val="000000"/>
                </a:solidFill>
                <a:ea typeface="MS PGothic" pitchFamily="34" charset="-128"/>
              </a:rPr>
              <a:t>D.M. 17 novembre 2020 del Ministero dell’Economia e delle finanze </a:t>
            </a:r>
          </a:p>
          <a:p>
            <a:pPr>
              <a:lnSpc>
                <a:spcPct val="90000"/>
              </a:lnSpc>
              <a:spcBef>
                <a:spcPts val="600"/>
              </a:spcBef>
              <a:buClr>
                <a:schemeClr val="bg2"/>
              </a:buClr>
              <a:buSzPct val="100000"/>
            </a:pPr>
            <a:endParaRPr lang="it-IT" sz="1200" dirty="0">
              <a:solidFill>
                <a:srgbClr val="000000"/>
              </a:solidFill>
              <a:ea typeface="MS PGothic" pitchFamily="34" charset="-128"/>
            </a:endParaRPr>
          </a:p>
          <a:p>
            <a:pPr>
              <a:lnSpc>
                <a:spcPct val="90000"/>
              </a:lnSpc>
              <a:spcBef>
                <a:spcPts val="600"/>
              </a:spcBef>
              <a:buClr>
                <a:schemeClr val="bg2"/>
              </a:buClr>
              <a:buSzPct val="100000"/>
            </a:pPr>
            <a:r>
              <a:rPr lang="it-IT" sz="1200" dirty="0">
                <a:solidFill>
                  <a:srgbClr val="000000"/>
                </a:solidFill>
                <a:ea typeface="MS PGothic" pitchFamily="34" charset="-128"/>
              </a:rPr>
              <a:t>Provvedimento dell’Agenzia delle Entrate </a:t>
            </a:r>
            <a:r>
              <a:rPr lang="it-IT" sz="1200" dirty="0" err="1">
                <a:solidFill>
                  <a:srgbClr val="000000"/>
                </a:solidFill>
                <a:ea typeface="MS PGothic" pitchFamily="34" charset="-128"/>
              </a:rPr>
              <a:t>prot</a:t>
            </a:r>
            <a:r>
              <a:rPr lang="it-IT" sz="1200" dirty="0">
                <a:solidFill>
                  <a:srgbClr val="000000"/>
                </a:solidFill>
                <a:ea typeface="MS PGothic" pitchFamily="34" charset="-128"/>
              </a:rPr>
              <a:t>. n. 364425 del 26 novembre 2020 (fissazione delle modalità tecniche per la comunicazione delle informazioni sui meccanismi transfrontalieri da parte di intermediari e contribuenti) </a:t>
            </a:r>
          </a:p>
          <a:p>
            <a:pPr>
              <a:lnSpc>
                <a:spcPct val="90000"/>
              </a:lnSpc>
              <a:spcBef>
                <a:spcPts val="600"/>
              </a:spcBef>
              <a:buClr>
                <a:schemeClr val="bg2"/>
              </a:buClr>
              <a:buSzPct val="100000"/>
            </a:pPr>
            <a:endParaRPr lang="it-IT" sz="1200" dirty="0">
              <a:solidFill>
                <a:srgbClr val="000000"/>
              </a:solidFill>
              <a:ea typeface="MS PGothic" pitchFamily="34" charset="-128"/>
            </a:endParaRPr>
          </a:p>
          <a:p>
            <a:pPr>
              <a:lnSpc>
                <a:spcPct val="90000"/>
              </a:lnSpc>
              <a:spcBef>
                <a:spcPts val="600"/>
              </a:spcBef>
              <a:buClr>
                <a:schemeClr val="bg2"/>
              </a:buClr>
              <a:buSzPct val="100000"/>
            </a:pPr>
            <a:endParaRPr lang="it-IT" sz="1200" dirty="0">
              <a:solidFill>
                <a:srgbClr val="000000"/>
              </a:solidFill>
              <a:ea typeface="MS PGothic" pitchFamily="34" charset="-128"/>
            </a:endParaRPr>
          </a:p>
          <a:p>
            <a:pPr>
              <a:lnSpc>
                <a:spcPct val="90000"/>
              </a:lnSpc>
              <a:spcBef>
                <a:spcPts val="600"/>
              </a:spcBef>
              <a:buClr>
                <a:schemeClr val="bg2"/>
              </a:buClr>
              <a:buSzPct val="100000"/>
            </a:pPr>
            <a:r>
              <a:rPr lang="it-IT" sz="1200" dirty="0">
                <a:solidFill>
                  <a:srgbClr val="000000"/>
                </a:solidFill>
                <a:ea typeface="MS PGothic" pitchFamily="34" charset="-128"/>
              </a:rPr>
              <a:t>Circolare n. 2/E del 2021 dell’Agenzia delle Entrate (primi chiarimenti in tema di meccanismi transfrontalieri soggetti all’obbligo di comunicazione) </a:t>
            </a:r>
          </a:p>
        </p:txBody>
      </p:sp>
      <p:sp>
        <p:nvSpPr>
          <p:cNvPr id="2" name="CasellaDiTesto 1">
            <a:extLst>
              <a:ext uri="{FF2B5EF4-FFF2-40B4-BE49-F238E27FC236}">
                <a16:creationId xmlns:a16="http://schemas.microsoft.com/office/drawing/2014/main" id="{FBFC19BE-FA40-354F-9F1E-FCB3CAEDDC4B}"/>
              </a:ext>
            </a:extLst>
          </p:cNvPr>
          <p:cNvSpPr txBox="1"/>
          <p:nvPr/>
        </p:nvSpPr>
        <p:spPr>
          <a:xfrm>
            <a:off x="3364706" y="1593056"/>
            <a:ext cx="0" cy="0"/>
          </a:xfrm>
          <a:prstGeom prst="rect">
            <a:avLst/>
          </a:prstGeom>
        </p:spPr>
        <p:txBody>
          <a:bodyPr vert="horz" wrap="none" lIns="0" tIns="0" rIns="0" bIns="0" rtlCol="0">
            <a:noAutofit/>
          </a:bodyPr>
          <a:lstStyle/>
          <a:p>
            <a:pPr marL="171450" indent="-171450" algn="l">
              <a:lnSpc>
                <a:spcPct val="90000"/>
              </a:lnSpc>
              <a:spcBef>
                <a:spcPts val="600"/>
              </a:spcBef>
              <a:buClr>
                <a:schemeClr val="bg2"/>
              </a:buClr>
              <a:buSzPct val="100000"/>
              <a:buFont typeface="Arial" panose="020B0604020202020204" pitchFamily="34" charset="0"/>
              <a:buChar char="●"/>
            </a:pPr>
            <a:endParaRPr lang="it-IT" sz="1400" dirty="0">
              <a:solidFill>
                <a:schemeClr val="tx1"/>
              </a:solidFill>
            </a:endParaRPr>
          </a:p>
        </p:txBody>
      </p:sp>
      <p:sp>
        <p:nvSpPr>
          <p:cNvPr id="13" name="object 16">
            <a:extLst>
              <a:ext uri="{FF2B5EF4-FFF2-40B4-BE49-F238E27FC236}">
                <a16:creationId xmlns:a16="http://schemas.microsoft.com/office/drawing/2014/main" id="{D260964F-C590-E141-BCC3-F1279822A2BC}"/>
              </a:ext>
            </a:extLst>
          </p:cNvPr>
          <p:cNvSpPr/>
          <p:nvPr/>
        </p:nvSpPr>
        <p:spPr>
          <a:xfrm rot="5400000">
            <a:off x="971430" y="1416181"/>
            <a:ext cx="150016" cy="246598"/>
          </a:xfrm>
          <a:custGeom>
            <a:avLst/>
            <a:gdLst/>
            <a:ahLst/>
            <a:cxnLst/>
            <a:rect l="l" t="t" r="r" b="b"/>
            <a:pathLst>
              <a:path w="282575" h="510539">
                <a:moveTo>
                  <a:pt x="27431" y="0"/>
                </a:moveTo>
                <a:lnTo>
                  <a:pt x="6857" y="30287"/>
                </a:lnTo>
                <a:lnTo>
                  <a:pt x="0" y="63992"/>
                </a:lnTo>
                <a:lnTo>
                  <a:pt x="6857" y="97672"/>
                </a:lnTo>
                <a:lnTo>
                  <a:pt x="27431" y="127888"/>
                </a:lnTo>
                <a:lnTo>
                  <a:pt x="108331" y="210311"/>
                </a:lnTo>
                <a:lnTo>
                  <a:pt x="157099" y="254507"/>
                </a:lnTo>
                <a:lnTo>
                  <a:pt x="27431" y="382396"/>
                </a:lnTo>
                <a:lnTo>
                  <a:pt x="6857" y="412116"/>
                </a:lnTo>
                <a:lnTo>
                  <a:pt x="0" y="445944"/>
                </a:lnTo>
                <a:lnTo>
                  <a:pt x="6857" y="480034"/>
                </a:lnTo>
                <a:lnTo>
                  <a:pt x="27431" y="510539"/>
                </a:lnTo>
                <a:lnTo>
                  <a:pt x="217931" y="318388"/>
                </a:lnTo>
                <a:lnTo>
                  <a:pt x="282067" y="254507"/>
                </a:lnTo>
                <a:lnTo>
                  <a:pt x="217931" y="191896"/>
                </a:lnTo>
                <a:lnTo>
                  <a:pt x="27431" y="0"/>
                </a:lnTo>
                <a:close/>
              </a:path>
            </a:pathLst>
          </a:custGeom>
          <a:solidFill>
            <a:schemeClr val="accent1"/>
          </a:solidFill>
        </p:spPr>
        <p:txBody>
          <a:bodyPr wrap="square" lIns="0" tIns="0" rIns="0" bIns="0" rtlCol="0"/>
          <a:lstStyle/>
          <a:p>
            <a:pPr defTabSz="685800" fontAlgn="auto">
              <a:spcBef>
                <a:spcPts val="0"/>
              </a:spcBef>
              <a:spcAft>
                <a:spcPts val="0"/>
              </a:spcAft>
            </a:pPr>
            <a:endParaRPr lang="it-IT" sz="1400" dirty="0">
              <a:solidFill>
                <a:prstClr val="black"/>
              </a:solidFill>
              <a:latin typeface="UniCredit"/>
              <a:cs typeface="Arial" panose="020B0604020202020204" pitchFamily="34" charset="0"/>
            </a:endParaRPr>
          </a:p>
        </p:txBody>
      </p:sp>
    </p:spTree>
    <p:extLst>
      <p:ext uri="{BB962C8B-B14F-4D97-AF65-F5344CB8AC3E}">
        <p14:creationId xmlns:p14="http://schemas.microsoft.com/office/powerpoint/2010/main" val="42390637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 Placeholder 16">
            <a:extLst>
              <a:ext uri="{FF2B5EF4-FFF2-40B4-BE49-F238E27FC236}">
                <a16:creationId xmlns:a16="http://schemas.microsoft.com/office/drawing/2014/main" id="{3A6B7CAA-CB0D-4587-BC92-78D009536D3E}"/>
              </a:ext>
            </a:extLst>
          </p:cNvPr>
          <p:cNvSpPr>
            <a:spLocks noGrp="1"/>
          </p:cNvSpPr>
          <p:nvPr>
            <p:ph type="body" sz="quarter" idx="14"/>
          </p:nvPr>
        </p:nvSpPr>
        <p:spPr/>
        <p:txBody>
          <a:bodyPr/>
          <a:lstStyle/>
          <a:p>
            <a:r>
              <a:rPr lang="en-GB" dirty="0"/>
              <a:t>UniCredit S.p.A. – Internal</a:t>
            </a:r>
          </a:p>
        </p:txBody>
      </p:sp>
      <p:sp>
        <p:nvSpPr>
          <p:cNvPr id="6" name="Titolo 4">
            <a:extLst>
              <a:ext uri="{FF2B5EF4-FFF2-40B4-BE49-F238E27FC236}">
                <a16:creationId xmlns:a16="http://schemas.microsoft.com/office/drawing/2014/main" id="{DE56D17F-C62D-1D42-A51C-E848BC264D5D}"/>
              </a:ext>
            </a:extLst>
          </p:cNvPr>
          <p:cNvSpPr>
            <a:spLocks noGrp="1"/>
          </p:cNvSpPr>
          <p:nvPr>
            <p:ph type="title"/>
          </p:nvPr>
        </p:nvSpPr>
        <p:spPr>
          <a:xfrm>
            <a:off x="252000" y="276571"/>
            <a:ext cx="9477788" cy="303453"/>
          </a:xfrm>
        </p:spPr>
        <p:txBody>
          <a:bodyPr/>
          <a:lstStyle/>
          <a:p>
            <a:r>
              <a:rPr lang="it-IT" b="0" dirty="0">
                <a:latin typeface="UniCredit" panose="02000506040000020004" pitchFamily="2" charset="0"/>
              </a:rPr>
              <a:t>FAQ AGENZIA DELLE ENTRATE DEL 9 LUGLIO 2021</a:t>
            </a:r>
          </a:p>
        </p:txBody>
      </p:sp>
      <p:sp>
        <p:nvSpPr>
          <p:cNvPr id="46" name="Text Placeholder 343">
            <a:extLst>
              <a:ext uri="{FF2B5EF4-FFF2-40B4-BE49-F238E27FC236}">
                <a16:creationId xmlns:a16="http://schemas.microsoft.com/office/drawing/2014/main" id="{E3640FF5-5D81-4447-8C22-D93F782DD9F6}"/>
              </a:ext>
            </a:extLst>
          </p:cNvPr>
          <p:cNvSpPr>
            <a:spLocks noGrp="1"/>
          </p:cNvSpPr>
          <p:nvPr>
            <p:ph type="body" sz="quarter" idx="20"/>
          </p:nvPr>
        </p:nvSpPr>
        <p:spPr/>
        <p:txBody>
          <a:bodyPr/>
          <a:lstStyle/>
          <a:p>
            <a:r>
              <a:rPr lang="en-GB"/>
              <a:t>5</a:t>
            </a:r>
          </a:p>
        </p:txBody>
      </p:sp>
      <p:sp>
        <p:nvSpPr>
          <p:cNvPr id="47" name="Text Placeholder 344">
            <a:extLst>
              <a:ext uri="{FF2B5EF4-FFF2-40B4-BE49-F238E27FC236}">
                <a16:creationId xmlns:a16="http://schemas.microsoft.com/office/drawing/2014/main" id="{851F3C16-BF9C-46A5-B167-28DC315AE84C}"/>
              </a:ext>
            </a:extLst>
          </p:cNvPr>
          <p:cNvSpPr>
            <a:spLocks noGrp="1"/>
          </p:cNvSpPr>
          <p:nvPr>
            <p:ph type="body" sz="quarter" idx="21"/>
          </p:nvPr>
        </p:nvSpPr>
        <p:spPr/>
        <p:txBody>
          <a:bodyPr/>
          <a:lstStyle/>
          <a:p>
            <a:r>
              <a:rPr lang="en-GB"/>
              <a:t>4</a:t>
            </a:r>
          </a:p>
        </p:txBody>
      </p:sp>
      <p:sp>
        <p:nvSpPr>
          <p:cNvPr id="48" name="Text Placeholder 345">
            <a:extLst>
              <a:ext uri="{FF2B5EF4-FFF2-40B4-BE49-F238E27FC236}">
                <a16:creationId xmlns:a16="http://schemas.microsoft.com/office/drawing/2014/main" id="{FFA53F76-7913-4DED-AE74-9382954C109F}"/>
              </a:ext>
            </a:extLst>
          </p:cNvPr>
          <p:cNvSpPr>
            <a:spLocks noGrp="1"/>
          </p:cNvSpPr>
          <p:nvPr>
            <p:ph type="body" sz="quarter" idx="22"/>
          </p:nvPr>
        </p:nvSpPr>
        <p:spPr/>
        <p:txBody>
          <a:bodyPr/>
          <a:lstStyle/>
          <a:p>
            <a:r>
              <a:rPr lang="en-GB"/>
              <a:t>3</a:t>
            </a:r>
          </a:p>
        </p:txBody>
      </p:sp>
      <p:sp>
        <p:nvSpPr>
          <p:cNvPr id="49" name="Text Placeholder 346">
            <a:extLst>
              <a:ext uri="{FF2B5EF4-FFF2-40B4-BE49-F238E27FC236}">
                <a16:creationId xmlns:a16="http://schemas.microsoft.com/office/drawing/2014/main" id="{9C070EAD-8A27-4246-B79F-951D9328D6F1}"/>
              </a:ext>
            </a:extLst>
          </p:cNvPr>
          <p:cNvSpPr>
            <a:spLocks noGrp="1"/>
          </p:cNvSpPr>
          <p:nvPr>
            <p:ph type="body" sz="quarter" idx="23"/>
          </p:nvPr>
        </p:nvSpPr>
        <p:spPr>
          <a:solidFill>
            <a:schemeClr val="bg2"/>
          </a:solidFill>
        </p:spPr>
        <p:txBody>
          <a:bodyPr/>
          <a:lstStyle/>
          <a:p>
            <a:r>
              <a:rPr lang="en-GB" dirty="0"/>
              <a:t>1</a:t>
            </a:r>
          </a:p>
        </p:txBody>
      </p:sp>
      <p:sp>
        <p:nvSpPr>
          <p:cNvPr id="50" name="Text Placeholder 462">
            <a:extLst>
              <a:ext uri="{FF2B5EF4-FFF2-40B4-BE49-F238E27FC236}">
                <a16:creationId xmlns:a16="http://schemas.microsoft.com/office/drawing/2014/main" id="{81CD26EE-4F32-4EC2-A5FD-2172F12B7223}"/>
              </a:ext>
            </a:extLst>
          </p:cNvPr>
          <p:cNvSpPr>
            <a:spLocks noGrp="1"/>
          </p:cNvSpPr>
          <p:nvPr>
            <p:ph type="body" sz="quarter" idx="24"/>
          </p:nvPr>
        </p:nvSpPr>
        <p:spPr>
          <a:solidFill>
            <a:schemeClr val="accent1"/>
          </a:solidFill>
        </p:spPr>
        <p:txBody>
          <a:bodyPr/>
          <a:lstStyle/>
          <a:p>
            <a:r>
              <a:rPr lang="en-GB" dirty="0">
                <a:solidFill>
                  <a:schemeClr val="bg1"/>
                </a:solidFill>
              </a:rPr>
              <a:t>2</a:t>
            </a:r>
          </a:p>
        </p:txBody>
      </p:sp>
      <p:sp>
        <p:nvSpPr>
          <p:cNvPr id="2" name="CasellaDiTesto 1">
            <a:extLst>
              <a:ext uri="{FF2B5EF4-FFF2-40B4-BE49-F238E27FC236}">
                <a16:creationId xmlns:a16="http://schemas.microsoft.com/office/drawing/2014/main" id="{FBFC19BE-FA40-354F-9F1E-FCB3CAEDDC4B}"/>
              </a:ext>
            </a:extLst>
          </p:cNvPr>
          <p:cNvSpPr txBox="1"/>
          <p:nvPr/>
        </p:nvSpPr>
        <p:spPr>
          <a:xfrm>
            <a:off x="3364706" y="1593056"/>
            <a:ext cx="0" cy="0"/>
          </a:xfrm>
          <a:prstGeom prst="rect">
            <a:avLst/>
          </a:prstGeom>
        </p:spPr>
        <p:txBody>
          <a:bodyPr vert="horz" wrap="none" lIns="0" tIns="0" rIns="0" bIns="0" rtlCol="0">
            <a:noAutofit/>
          </a:bodyPr>
          <a:lstStyle/>
          <a:p>
            <a:pPr marL="171450" indent="-171450" algn="l">
              <a:lnSpc>
                <a:spcPct val="90000"/>
              </a:lnSpc>
              <a:spcBef>
                <a:spcPts val="600"/>
              </a:spcBef>
              <a:buClr>
                <a:schemeClr val="bg2"/>
              </a:buClr>
              <a:buSzPct val="100000"/>
              <a:buFont typeface="Arial" panose="020B0604020202020204" pitchFamily="34" charset="0"/>
              <a:buChar char="●"/>
            </a:pPr>
            <a:endParaRPr lang="it-IT" sz="1400" dirty="0">
              <a:solidFill>
                <a:schemeClr val="tx1"/>
              </a:solidFill>
            </a:endParaRPr>
          </a:p>
        </p:txBody>
      </p:sp>
      <p:sp>
        <p:nvSpPr>
          <p:cNvPr id="5" name="CasellaDiTesto 4">
            <a:extLst>
              <a:ext uri="{FF2B5EF4-FFF2-40B4-BE49-F238E27FC236}">
                <a16:creationId xmlns:a16="http://schemas.microsoft.com/office/drawing/2014/main" id="{9AD48C62-E5FA-AB47-A6C2-80D957ABDB86}"/>
              </a:ext>
            </a:extLst>
          </p:cNvPr>
          <p:cNvSpPr txBox="1"/>
          <p:nvPr/>
        </p:nvSpPr>
        <p:spPr>
          <a:xfrm>
            <a:off x="914400" y="3529013"/>
            <a:ext cx="0" cy="0"/>
          </a:xfrm>
          <a:prstGeom prst="rect">
            <a:avLst/>
          </a:prstGeom>
        </p:spPr>
        <p:txBody>
          <a:bodyPr vert="horz" wrap="none" lIns="0" tIns="0" rIns="0" bIns="0" rtlCol="0">
            <a:noAutofit/>
          </a:bodyPr>
          <a:lstStyle/>
          <a:p>
            <a:pPr marL="171450" indent="-171450" algn="l">
              <a:lnSpc>
                <a:spcPct val="90000"/>
              </a:lnSpc>
              <a:spcBef>
                <a:spcPts val="600"/>
              </a:spcBef>
              <a:buClr>
                <a:schemeClr val="bg2"/>
              </a:buClr>
              <a:buSzPct val="100000"/>
              <a:buFont typeface="Arial" panose="020B0604020202020204" pitchFamily="34" charset="0"/>
              <a:buChar char="●"/>
            </a:pPr>
            <a:endParaRPr lang="it-IT" sz="1400" dirty="0">
              <a:solidFill>
                <a:schemeClr val="tx1"/>
              </a:solidFill>
            </a:endParaRPr>
          </a:p>
        </p:txBody>
      </p:sp>
      <p:sp>
        <p:nvSpPr>
          <p:cNvPr id="7" name="CasellaDiTesto 6">
            <a:extLst>
              <a:ext uri="{FF2B5EF4-FFF2-40B4-BE49-F238E27FC236}">
                <a16:creationId xmlns:a16="http://schemas.microsoft.com/office/drawing/2014/main" id="{AC0B37BF-05BB-1D49-B088-6AEE91E64574}"/>
              </a:ext>
            </a:extLst>
          </p:cNvPr>
          <p:cNvSpPr txBox="1"/>
          <p:nvPr/>
        </p:nvSpPr>
        <p:spPr>
          <a:xfrm>
            <a:off x="1321594" y="1035844"/>
            <a:ext cx="0" cy="0"/>
          </a:xfrm>
          <a:prstGeom prst="rect">
            <a:avLst/>
          </a:prstGeom>
        </p:spPr>
        <p:txBody>
          <a:bodyPr vert="horz" wrap="none" lIns="0" tIns="0" rIns="0" bIns="0" rtlCol="0">
            <a:noAutofit/>
          </a:bodyPr>
          <a:lstStyle/>
          <a:p>
            <a:pPr marL="171450" indent="-171450" algn="l">
              <a:lnSpc>
                <a:spcPct val="90000"/>
              </a:lnSpc>
              <a:spcBef>
                <a:spcPts val="600"/>
              </a:spcBef>
              <a:buClr>
                <a:schemeClr val="bg2"/>
              </a:buClr>
              <a:buSzPct val="100000"/>
              <a:buFont typeface="Arial" panose="020B0604020202020204" pitchFamily="34" charset="0"/>
              <a:buChar char="●"/>
            </a:pPr>
            <a:endParaRPr lang="it-IT" sz="1400" dirty="0">
              <a:solidFill>
                <a:schemeClr val="tx1"/>
              </a:solidFill>
            </a:endParaRPr>
          </a:p>
        </p:txBody>
      </p:sp>
      <p:sp>
        <p:nvSpPr>
          <p:cNvPr id="18" name="CasellaDiTesto 17">
            <a:extLst>
              <a:ext uri="{FF2B5EF4-FFF2-40B4-BE49-F238E27FC236}">
                <a16:creationId xmlns:a16="http://schemas.microsoft.com/office/drawing/2014/main" id="{6278F5BC-4271-AA4F-9482-5F833B9041FC}"/>
              </a:ext>
            </a:extLst>
          </p:cNvPr>
          <p:cNvSpPr txBox="1"/>
          <p:nvPr/>
        </p:nvSpPr>
        <p:spPr>
          <a:xfrm>
            <a:off x="250825" y="1179640"/>
            <a:ext cx="8642350" cy="658368"/>
          </a:xfrm>
          <a:prstGeom prst="rect">
            <a:avLst/>
          </a:prstGeom>
        </p:spPr>
        <p:txBody>
          <a:bodyPr vert="horz" wrap="square" lIns="0" tIns="0" rIns="0" bIns="0" rtlCol="0">
            <a:noAutofit/>
          </a:bodyPr>
          <a:lstStyle/>
          <a:p>
            <a:pPr>
              <a:lnSpc>
                <a:spcPct val="90000"/>
              </a:lnSpc>
              <a:spcBef>
                <a:spcPts val="600"/>
              </a:spcBef>
              <a:buClr>
                <a:schemeClr val="bg2"/>
              </a:buClr>
              <a:buSzPct val="100000"/>
            </a:pPr>
            <a:r>
              <a:rPr lang="it-IT" sz="1200" dirty="0">
                <a:ea typeface="MS PGothic" pitchFamily="34" charset="-128"/>
              </a:rPr>
              <a:t>In entrami i casi, i soggetti coinvolti dovranno inviare una comunicazione all’Agenzia, nella quale dovranno:</a:t>
            </a:r>
          </a:p>
          <a:p>
            <a:pPr marL="171450" indent="-171450">
              <a:lnSpc>
                <a:spcPct val="90000"/>
              </a:lnSpc>
              <a:spcBef>
                <a:spcPts val="600"/>
              </a:spcBef>
              <a:buClr>
                <a:schemeClr val="bg2"/>
              </a:buClr>
              <a:buSzPct val="100000"/>
              <a:buFont typeface="Arial" panose="020B0604020202020204" pitchFamily="34" charset="0"/>
              <a:buChar char="•"/>
            </a:pPr>
            <a:r>
              <a:rPr lang="it-IT" sz="1200" dirty="0">
                <a:ea typeface="MS PGothic" pitchFamily="34" charset="-128"/>
              </a:rPr>
              <a:t>descrivere l’operazione di cessione,</a:t>
            </a:r>
          </a:p>
          <a:p>
            <a:pPr marL="171450" indent="-171450">
              <a:lnSpc>
                <a:spcPct val="90000"/>
              </a:lnSpc>
              <a:spcBef>
                <a:spcPts val="600"/>
              </a:spcBef>
              <a:buClr>
                <a:schemeClr val="bg2"/>
              </a:buClr>
              <a:buSzPct val="100000"/>
              <a:buFont typeface="Arial" panose="020B0604020202020204" pitchFamily="34" charset="0"/>
              <a:buChar char="•"/>
            </a:pPr>
            <a:r>
              <a:rPr lang="it-IT" sz="1200" dirty="0">
                <a:ea typeface="MS PGothic" pitchFamily="34" charset="-128"/>
              </a:rPr>
              <a:t>Indicare il numero dei rapporti trasferiti,</a:t>
            </a:r>
          </a:p>
          <a:p>
            <a:pPr marL="171450" indent="-171450">
              <a:lnSpc>
                <a:spcPct val="90000"/>
              </a:lnSpc>
              <a:spcBef>
                <a:spcPts val="600"/>
              </a:spcBef>
              <a:buClr>
                <a:schemeClr val="bg2"/>
              </a:buClr>
              <a:buSzPct val="100000"/>
              <a:buFont typeface="Arial" panose="020B0604020202020204" pitchFamily="34" charset="0"/>
              <a:buChar char="•"/>
            </a:pPr>
            <a:r>
              <a:rPr lang="it-IT" sz="1200" dirty="0">
                <a:ea typeface="MS PGothic" pitchFamily="34" charset="-128"/>
              </a:rPr>
              <a:t>dichiarare gli impegni assunti con riguardo alle comunicazioni all’Archivio dei rapporti e alle richieste di indagini finanziarie.</a:t>
            </a:r>
          </a:p>
          <a:p>
            <a:pPr>
              <a:lnSpc>
                <a:spcPct val="90000"/>
              </a:lnSpc>
              <a:spcBef>
                <a:spcPts val="600"/>
              </a:spcBef>
              <a:buClr>
                <a:schemeClr val="bg2"/>
              </a:buClr>
              <a:buSzPct val="100000"/>
            </a:pPr>
            <a:endParaRPr lang="it-IT" sz="1200" dirty="0">
              <a:ea typeface="MS PGothic" pitchFamily="34" charset="-128"/>
            </a:endParaRPr>
          </a:p>
          <a:p>
            <a:pPr>
              <a:lnSpc>
                <a:spcPct val="90000"/>
              </a:lnSpc>
              <a:spcBef>
                <a:spcPts val="600"/>
              </a:spcBef>
              <a:buClr>
                <a:schemeClr val="bg2"/>
              </a:buClr>
              <a:buSzPct val="100000"/>
            </a:pPr>
            <a:r>
              <a:rPr lang="it-IT" sz="1200" dirty="0">
                <a:ea typeface="MS PGothic" pitchFamily="34" charset="-128"/>
              </a:rPr>
              <a:t>Successivamente al nulla osta rilasciato dall’Agenzia, gli operatori finanziari potranno trasmettere le comunicazioni concordate.</a:t>
            </a:r>
          </a:p>
          <a:p>
            <a:pPr>
              <a:lnSpc>
                <a:spcPct val="90000"/>
              </a:lnSpc>
              <a:spcBef>
                <a:spcPts val="600"/>
              </a:spcBef>
              <a:buClr>
                <a:schemeClr val="bg2"/>
              </a:buClr>
              <a:buSzPct val="100000"/>
            </a:pPr>
            <a:endParaRPr lang="it-IT" sz="1200" dirty="0">
              <a:ea typeface="MS PGothic" pitchFamily="34" charset="-128"/>
            </a:endParaRPr>
          </a:p>
          <a:p>
            <a:pPr>
              <a:lnSpc>
                <a:spcPct val="90000"/>
              </a:lnSpc>
              <a:spcBef>
                <a:spcPts val="600"/>
              </a:spcBef>
              <a:buClr>
                <a:schemeClr val="bg2"/>
              </a:buClr>
              <a:buSzPct val="100000"/>
            </a:pPr>
            <a:r>
              <a:rPr lang="it-IT" sz="1200" dirty="0">
                <a:ea typeface="MS PGothic" pitchFamily="34" charset="-128"/>
              </a:rPr>
              <a:t>La scelta tra l’una o l’altra delle su indicate procedure non assume rilevanza in materia di conservazione e messa a disposizione dei dati e documenti, per il contrasto del riciclaggio e del finanziamento del terrorismo, di cui all'articolo 31 del d. </a:t>
            </a:r>
            <a:r>
              <a:rPr lang="it-IT" sz="1200" dirty="0" err="1">
                <a:ea typeface="MS PGothic" pitchFamily="34" charset="-128"/>
              </a:rPr>
              <a:t>lgs</a:t>
            </a:r>
            <a:r>
              <a:rPr lang="it-IT" sz="1200" dirty="0">
                <a:ea typeface="MS PGothic" pitchFamily="34" charset="-128"/>
              </a:rPr>
              <a:t>. n. 231/2007</a:t>
            </a:r>
          </a:p>
          <a:p>
            <a:pPr marL="171450" indent="-171450">
              <a:lnSpc>
                <a:spcPct val="90000"/>
              </a:lnSpc>
              <a:spcBef>
                <a:spcPts val="600"/>
              </a:spcBef>
              <a:buClr>
                <a:schemeClr val="bg2"/>
              </a:buClr>
              <a:buSzPct val="100000"/>
              <a:buFont typeface="Arial" panose="020B0604020202020204" pitchFamily="34" charset="0"/>
              <a:buChar char="•"/>
            </a:pPr>
            <a:endParaRPr lang="it-IT" sz="1200" dirty="0">
              <a:ea typeface="MS PGothic" pitchFamily="34" charset="-128"/>
            </a:endParaRPr>
          </a:p>
        </p:txBody>
      </p:sp>
    </p:spTree>
    <p:extLst>
      <p:ext uri="{BB962C8B-B14F-4D97-AF65-F5344CB8AC3E}">
        <p14:creationId xmlns:p14="http://schemas.microsoft.com/office/powerpoint/2010/main" val="408285864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 Placeholder 16">
            <a:extLst>
              <a:ext uri="{FF2B5EF4-FFF2-40B4-BE49-F238E27FC236}">
                <a16:creationId xmlns:a16="http://schemas.microsoft.com/office/drawing/2014/main" id="{3A6B7CAA-CB0D-4587-BC92-78D009536D3E}"/>
              </a:ext>
            </a:extLst>
          </p:cNvPr>
          <p:cNvSpPr>
            <a:spLocks noGrp="1"/>
          </p:cNvSpPr>
          <p:nvPr>
            <p:ph type="body" sz="quarter" idx="14"/>
          </p:nvPr>
        </p:nvSpPr>
        <p:spPr/>
        <p:txBody>
          <a:bodyPr/>
          <a:lstStyle/>
          <a:p>
            <a:r>
              <a:rPr lang="en-GB" dirty="0"/>
              <a:t>UniCredit S.p.A. – Internal</a:t>
            </a:r>
          </a:p>
        </p:txBody>
      </p:sp>
      <p:sp>
        <p:nvSpPr>
          <p:cNvPr id="6" name="Titolo 4">
            <a:extLst>
              <a:ext uri="{FF2B5EF4-FFF2-40B4-BE49-F238E27FC236}">
                <a16:creationId xmlns:a16="http://schemas.microsoft.com/office/drawing/2014/main" id="{DE56D17F-C62D-1D42-A51C-E848BC264D5D}"/>
              </a:ext>
            </a:extLst>
          </p:cNvPr>
          <p:cNvSpPr>
            <a:spLocks noGrp="1"/>
          </p:cNvSpPr>
          <p:nvPr>
            <p:ph type="title"/>
          </p:nvPr>
        </p:nvSpPr>
        <p:spPr>
          <a:xfrm>
            <a:off x="252000" y="276571"/>
            <a:ext cx="9477788" cy="303453"/>
          </a:xfrm>
        </p:spPr>
        <p:txBody>
          <a:bodyPr/>
          <a:lstStyle/>
          <a:p>
            <a:r>
              <a:rPr lang="it-IT" b="0" dirty="0">
                <a:latin typeface="UniCredit" panose="02000506040000020004" pitchFamily="2" charset="0"/>
              </a:rPr>
              <a:t>LA COMUNICAZIONE DELLE PARTECIPAZIONI IN SOCIETA’ QUOTATE</a:t>
            </a:r>
          </a:p>
        </p:txBody>
      </p:sp>
      <p:sp>
        <p:nvSpPr>
          <p:cNvPr id="46" name="Text Placeholder 343">
            <a:extLst>
              <a:ext uri="{FF2B5EF4-FFF2-40B4-BE49-F238E27FC236}">
                <a16:creationId xmlns:a16="http://schemas.microsoft.com/office/drawing/2014/main" id="{E3640FF5-5D81-4447-8C22-D93F782DD9F6}"/>
              </a:ext>
            </a:extLst>
          </p:cNvPr>
          <p:cNvSpPr>
            <a:spLocks noGrp="1"/>
          </p:cNvSpPr>
          <p:nvPr>
            <p:ph type="body" sz="quarter" idx="20"/>
          </p:nvPr>
        </p:nvSpPr>
        <p:spPr/>
        <p:txBody>
          <a:bodyPr/>
          <a:lstStyle/>
          <a:p>
            <a:r>
              <a:rPr lang="en-GB"/>
              <a:t>5</a:t>
            </a:r>
          </a:p>
        </p:txBody>
      </p:sp>
      <p:sp>
        <p:nvSpPr>
          <p:cNvPr id="47" name="Text Placeholder 344">
            <a:extLst>
              <a:ext uri="{FF2B5EF4-FFF2-40B4-BE49-F238E27FC236}">
                <a16:creationId xmlns:a16="http://schemas.microsoft.com/office/drawing/2014/main" id="{851F3C16-BF9C-46A5-B167-28DC315AE84C}"/>
              </a:ext>
            </a:extLst>
          </p:cNvPr>
          <p:cNvSpPr>
            <a:spLocks noGrp="1"/>
          </p:cNvSpPr>
          <p:nvPr>
            <p:ph type="body" sz="quarter" idx="21"/>
          </p:nvPr>
        </p:nvSpPr>
        <p:spPr/>
        <p:txBody>
          <a:bodyPr/>
          <a:lstStyle/>
          <a:p>
            <a:r>
              <a:rPr lang="en-GB"/>
              <a:t>4</a:t>
            </a:r>
          </a:p>
        </p:txBody>
      </p:sp>
      <p:sp>
        <p:nvSpPr>
          <p:cNvPr id="48" name="Text Placeholder 345">
            <a:extLst>
              <a:ext uri="{FF2B5EF4-FFF2-40B4-BE49-F238E27FC236}">
                <a16:creationId xmlns:a16="http://schemas.microsoft.com/office/drawing/2014/main" id="{FFA53F76-7913-4DED-AE74-9382954C109F}"/>
              </a:ext>
            </a:extLst>
          </p:cNvPr>
          <p:cNvSpPr>
            <a:spLocks noGrp="1"/>
          </p:cNvSpPr>
          <p:nvPr>
            <p:ph type="body" sz="quarter" idx="22"/>
          </p:nvPr>
        </p:nvSpPr>
        <p:spPr/>
        <p:txBody>
          <a:bodyPr/>
          <a:lstStyle/>
          <a:p>
            <a:r>
              <a:rPr lang="en-GB"/>
              <a:t>3</a:t>
            </a:r>
          </a:p>
        </p:txBody>
      </p:sp>
      <p:sp>
        <p:nvSpPr>
          <p:cNvPr id="49" name="Text Placeholder 346">
            <a:extLst>
              <a:ext uri="{FF2B5EF4-FFF2-40B4-BE49-F238E27FC236}">
                <a16:creationId xmlns:a16="http://schemas.microsoft.com/office/drawing/2014/main" id="{9C070EAD-8A27-4246-B79F-951D9328D6F1}"/>
              </a:ext>
            </a:extLst>
          </p:cNvPr>
          <p:cNvSpPr>
            <a:spLocks noGrp="1"/>
          </p:cNvSpPr>
          <p:nvPr>
            <p:ph type="body" sz="quarter" idx="23"/>
          </p:nvPr>
        </p:nvSpPr>
        <p:spPr>
          <a:solidFill>
            <a:schemeClr val="bg2"/>
          </a:solidFill>
        </p:spPr>
        <p:txBody>
          <a:bodyPr/>
          <a:lstStyle/>
          <a:p>
            <a:r>
              <a:rPr lang="en-GB" dirty="0"/>
              <a:t>1</a:t>
            </a:r>
          </a:p>
        </p:txBody>
      </p:sp>
      <p:sp>
        <p:nvSpPr>
          <p:cNvPr id="50" name="Text Placeholder 462">
            <a:extLst>
              <a:ext uri="{FF2B5EF4-FFF2-40B4-BE49-F238E27FC236}">
                <a16:creationId xmlns:a16="http://schemas.microsoft.com/office/drawing/2014/main" id="{81CD26EE-4F32-4EC2-A5FD-2172F12B7223}"/>
              </a:ext>
            </a:extLst>
          </p:cNvPr>
          <p:cNvSpPr>
            <a:spLocks noGrp="1"/>
          </p:cNvSpPr>
          <p:nvPr>
            <p:ph type="body" sz="quarter" idx="24"/>
          </p:nvPr>
        </p:nvSpPr>
        <p:spPr>
          <a:solidFill>
            <a:schemeClr val="accent1"/>
          </a:solidFill>
        </p:spPr>
        <p:txBody>
          <a:bodyPr/>
          <a:lstStyle/>
          <a:p>
            <a:r>
              <a:rPr lang="en-GB" dirty="0">
                <a:solidFill>
                  <a:schemeClr val="bg1"/>
                </a:solidFill>
              </a:rPr>
              <a:t>2</a:t>
            </a:r>
          </a:p>
        </p:txBody>
      </p:sp>
      <p:sp>
        <p:nvSpPr>
          <p:cNvPr id="2" name="CasellaDiTesto 1">
            <a:extLst>
              <a:ext uri="{FF2B5EF4-FFF2-40B4-BE49-F238E27FC236}">
                <a16:creationId xmlns:a16="http://schemas.microsoft.com/office/drawing/2014/main" id="{FBFC19BE-FA40-354F-9F1E-FCB3CAEDDC4B}"/>
              </a:ext>
            </a:extLst>
          </p:cNvPr>
          <p:cNvSpPr txBox="1"/>
          <p:nvPr/>
        </p:nvSpPr>
        <p:spPr>
          <a:xfrm>
            <a:off x="3364706" y="1593056"/>
            <a:ext cx="0" cy="0"/>
          </a:xfrm>
          <a:prstGeom prst="rect">
            <a:avLst/>
          </a:prstGeom>
        </p:spPr>
        <p:txBody>
          <a:bodyPr vert="horz" wrap="none" lIns="0" tIns="0" rIns="0" bIns="0" rtlCol="0">
            <a:noAutofit/>
          </a:bodyPr>
          <a:lstStyle/>
          <a:p>
            <a:pPr marL="171450" indent="-171450" algn="l">
              <a:lnSpc>
                <a:spcPct val="90000"/>
              </a:lnSpc>
              <a:spcBef>
                <a:spcPts val="600"/>
              </a:spcBef>
              <a:buClr>
                <a:schemeClr val="bg2"/>
              </a:buClr>
              <a:buSzPct val="100000"/>
              <a:buFont typeface="Arial" panose="020B0604020202020204" pitchFamily="34" charset="0"/>
              <a:buChar char="●"/>
            </a:pPr>
            <a:endParaRPr lang="it-IT" sz="1400" dirty="0">
              <a:solidFill>
                <a:schemeClr val="tx1"/>
              </a:solidFill>
            </a:endParaRPr>
          </a:p>
        </p:txBody>
      </p:sp>
      <p:sp>
        <p:nvSpPr>
          <p:cNvPr id="5" name="CasellaDiTesto 4">
            <a:extLst>
              <a:ext uri="{FF2B5EF4-FFF2-40B4-BE49-F238E27FC236}">
                <a16:creationId xmlns:a16="http://schemas.microsoft.com/office/drawing/2014/main" id="{9AD48C62-E5FA-AB47-A6C2-80D957ABDB86}"/>
              </a:ext>
            </a:extLst>
          </p:cNvPr>
          <p:cNvSpPr txBox="1"/>
          <p:nvPr/>
        </p:nvSpPr>
        <p:spPr>
          <a:xfrm>
            <a:off x="914400" y="3529013"/>
            <a:ext cx="0" cy="0"/>
          </a:xfrm>
          <a:prstGeom prst="rect">
            <a:avLst/>
          </a:prstGeom>
        </p:spPr>
        <p:txBody>
          <a:bodyPr vert="horz" wrap="none" lIns="0" tIns="0" rIns="0" bIns="0" rtlCol="0">
            <a:noAutofit/>
          </a:bodyPr>
          <a:lstStyle/>
          <a:p>
            <a:pPr marL="171450" indent="-171450" algn="l">
              <a:lnSpc>
                <a:spcPct val="90000"/>
              </a:lnSpc>
              <a:spcBef>
                <a:spcPts val="600"/>
              </a:spcBef>
              <a:buClr>
                <a:schemeClr val="bg2"/>
              </a:buClr>
              <a:buSzPct val="100000"/>
              <a:buFont typeface="Arial" panose="020B0604020202020204" pitchFamily="34" charset="0"/>
              <a:buChar char="●"/>
            </a:pPr>
            <a:endParaRPr lang="it-IT" sz="1400" dirty="0">
              <a:solidFill>
                <a:schemeClr val="tx1"/>
              </a:solidFill>
            </a:endParaRPr>
          </a:p>
        </p:txBody>
      </p:sp>
      <p:sp>
        <p:nvSpPr>
          <p:cNvPr id="7" name="CasellaDiTesto 6">
            <a:extLst>
              <a:ext uri="{FF2B5EF4-FFF2-40B4-BE49-F238E27FC236}">
                <a16:creationId xmlns:a16="http://schemas.microsoft.com/office/drawing/2014/main" id="{AC0B37BF-05BB-1D49-B088-6AEE91E64574}"/>
              </a:ext>
            </a:extLst>
          </p:cNvPr>
          <p:cNvSpPr txBox="1"/>
          <p:nvPr/>
        </p:nvSpPr>
        <p:spPr>
          <a:xfrm>
            <a:off x="1321594" y="1035844"/>
            <a:ext cx="0" cy="0"/>
          </a:xfrm>
          <a:prstGeom prst="rect">
            <a:avLst/>
          </a:prstGeom>
        </p:spPr>
        <p:txBody>
          <a:bodyPr vert="horz" wrap="none" lIns="0" tIns="0" rIns="0" bIns="0" rtlCol="0">
            <a:noAutofit/>
          </a:bodyPr>
          <a:lstStyle/>
          <a:p>
            <a:pPr marL="171450" indent="-171450" algn="l">
              <a:lnSpc>
                <a:spcPct val="90000"/>
              </a:lnSpc>
              <a:spcBef>
                <a:spcPts val="600"/>
              </a:spcBef>
              <a:buClr>
                <a:schemeClr val="bg2"/>
              </a:buClr>
              <a:buSzPct val="100000"/>
              <a:buFont typeface="Arial" panose="020B0604020202020204" pitchFamily="34" charset="0"/>
              <a:buChar char="●"/>
            </a:pPr>
            <a:endParaRPr lang="it-IT" sz="1400" dirty="0">
              <a:solidFill>
                <a:schemeClr val="tx1"/>
              </a:solidFill>
            </a:endParaRPr>
          </a:p>
        </p:txBody>
      </p:sp>
      <p:sp>
        <p:nvSpPr>
          <p:cNvPr id="18" name="CasellaDiTesto 17">
            <a:extLst>
              <a:ext uri="{FF2B5EF4-FFF2-40B4-BE49-F238E27FC236}">
                <a16:creationId xmlns:a16="http://schemas.microsoft.com/office/drawing/2014/main" id="{6278F5BC-4271-AA4F-9482-5F833B9041FC}"/>
              </a:ext>
            </a:extLst>
          </p:cNvPr>
          <p:cNvSpPr txBox="1"/>
          <p:nvPr/>
        </p:nvSpPr>
        <p:spPr>
          <a:xfrm>
            <a:off x="250825" y="933066"/>
            <a:ext cx="8642350" cy="658368"/>
          </a:xfrm>
          <a:prstGeom prst="rect">
            <a:avLst/>
          </a:prstGeom>
        </p:spPr>
        <p:txBody>
          <a:bodyPr vert="horz" wrap="square" lIns="0" tIns="0" rIns="0" bIns="0" rtlCol="0">
            <a:noAutofit/>
          </a:bodyPr>
          <a:lstStyle/>
          <a:p>
            <a:pPr algn="ctr">
              <a:lnSpc>
                <a:spcPct val="90000"/>
              </a:lnSpc>
              <a:spcBef>
                <a:spcPts val="600"/>
              </a:spcBef>
              <a:buClr>
                <a:schemeClr val="bg2"/>
              </a:buClr>
              <a:buSzPct val="100000"/>
            </a:pPr>
            <a:r>
              <a:rPr lang="it-IT" sz="1400" b="1" dirty="0">
                <a:ea typeface="MS PGothic" pitchFamily="34" charset="-128"/>
              </a:rPr>
              <a:t>Le Partecipazioni</a:t>
            </a:r>
          </a:p>
          <a:p>
            <a:pPr algn="ctr">
              <a:lnSpc>
                <a:spcPct val="90000"/>
              </a:lnSpc>
              <a:spcBef>
                <a:spcPts val="600"/>
              </a:spcBef>
              <a:buClr>
                <a:schemeClr val="bg2"/>
              </a:buClr>
              <a:buSzPct val="100000"/>
            </a:pPr>
            <a:r>
              <a:rPr lang="it-IT" sz="1200" b="1" dirty="0">
                <a:ea typeface="MS PGothic" pitchFamily="34" charset="-128"/>
              </a:rPr>
              <a:t>Consulenza giuridica 15 del 2020</a:t>
            </a:r>
          </a:p>
          <a:p>
            <a:pPr>
              <a:lnSpc>
                <a:spcPct val="90000"/>
              </a:lnSpc>
              <a:spcBef>
                <a:spcPts val="600"/>
              </a:spcBef>
              <a:buClr>
                <a:schemeClr val="bg2"/>
              </a:buClr>
              <a:buSzPct val="100000"/>
            </a:pPr>
            <a:r>
              <a:rPr lang="it-IT" sz="1200" dirty="0">
                <a:ea typeface="MS PGothic" pitchFamily="34" charset="-128"/>
              </a:rPr>
              <a:t>In entrami i casi, i soggetti coinvolti dovranno inviare una comunicazione all’Agenzia, nella quale dovranno:</a:t>
            </a:r>
          </a:p>
          <a:p>
            <a:pPr marL="171450" indent="-171450">
              <a:lnSpc>
                <a:spcPct val="90000"/>
              </a:lnSpc>
              <a:spcBef>
                <a:spcPts val="600"/>
              </a:spcBef>
              <a:buClr>
                <a:schemeClr val="bg2"/>
              </a:buClr>
              <a:buSzPct val="100000"/>
              <a:buFont typeface="Arial" panose="020B0604020202020204" pitchFamily="34" charset="0"/>
              <a:buChar char="•"/>
            </a:pPr>
            <a:r>
              <a:rPr lang="it-IT" sz="1200" dirty="0">
                <a:ea typeface="MS PGothic" pitchFamily="34" charset="-128"/>
              </a:rPr>
              <a:t>descrivere l’operazione di cessione,</a:t>
            </a:r>
          </a:p>
          <a:p>
            <a:pPr marL="171450" indent="-171450">
              <a:lnSpc>
                <a:spcPct val="90000"/>
              </a:lnSpc>
              <a:spcBef>
                <a:spcPts val="600"/>
              </a:spcBef>
              <a:buClr>
                <a:schemeClr val="bg2"/>
              </a:buClr>
              <a:buSzPct val="100000"/>
              <a:buFont typeface="Arial" panose="020B0604020202020204" pitchFamily="34" charset="0"/>
              <a:buChar char="•"/>
            </a:pPr>
            <a:r>
              <a:rPr lang="it-IT" sz="1200" dirty="0">
                <a:ea typeface="MS PGothic" pitchFamily="34" charset="-128"/>
              </a:rPr>
              <a:t>Indicare il numero dei rapporti trasferiti</a:t>
            </a:r>
          </a:p>
          <a:p>
            <a:pPr marL="171450" indent="-171450">
              <a:lnSpc>
                <a:spcPct val="90000"/>
              </a:lnSpc>
              <a:spcBef>
                <a:spcPts val="600"/>
              </a:spcBef>
              <a:buClr>
                <a:schemeClr val="bg2"/>
              </a:buClr>
              <a:buSzPct val="100000"/>
              <a:buFont typeface="Arial" panose="020B0604020202020204" pitchFamily="34" charset="0"/>
              <a:buChar char="•"/>
            </a:pPr>
            <a:endParaRPr lang="it-IT" sz="1200" dirty="0">
              <a:ea typeface="MS PGothic" pitchFamily="34" charset="-128"/>
            </a:endParaRPr>
          </a:p>
        </p:txBody>
      </p:sp>
      <p:sp>
        <p:nvSpPr>
          <p:cNvPr id="13" name="CasellaDiTesto 12">
            <a:extLst>
              <a:ext uri="{FF2B5EF4-FFF2-40B4-BE49-F238E27FC236}">
                <a16:creationId xmlns:a16="http://schemas.microsoft.com/office/drawing/2014/main" id="{E59D3FD3-7ABF-EC4E-9A62-2F1C2FA10DA6}"/>
              </a:ext>
            </a:extLst>
          </p:cNvPr>
          <p:cNvSpPr txBox="1"/>
          <p:nvPr/>
        </p:nvSpPr>
        <p:spPr>
          <a:xfrm>
            <a:off x="250825" y="2350072"/>
            <a:ext cx="8642350" cy="658368"/>
          </a:xfrm>
          <a:prstGeom prst="rect">
            <a:avLst/>
          </a:prstGeom>
        </p:spPr>
        <p:txBody>
          <a:bodyPr vert="horz" wrap="square" lIns="0" tIns="0" rIns="0" bIns="0" rtlCol="0">
            <a:noAutofit/>
          </a:bodyPr>
          <a:lstStyle/>
          <a:p>
            <a:pPr algn="ctr">
              <a:lnSpc>
                <a:spcPct val="90000"/>
              </a:lnSpc>
              <a:spcBef>
                <a:spcPts val="600"/>
              </a:spcBef>
              <a:buClr>
                <a:schemeClr val="bg2"/>
              </a:buClr>
              <a:buSzPct val="100000"/>
            </a:pPr>
            <a:r>
              <a:rPr lang="it-IT" sz="1400" b="1" dirty="0">
                <a:ea typeface="MS PGothic" pitchFamily="34" charset="-128"/>
              </a:rPr>
              <a:t>I finanziamenti </a:t>
            </a:r>
          </a:p>
          <a:p>
            <a:pPr algn="ctr">
              <a:lnSpc>
                <a:spcPct val="90000"/>
              </a:lnSpc>
              <a:spcBef>
                <a:spcPts val="600"/>
              </a:spcBef>
              <a:buClr>
                <a:schemeClr val="bg2"/>
              </a:buClr>
              <a:buSzPct val="100000"/>
            </a:pPr>
            <a:r>
              <a:rPr lang="it-IT" sz="1200" b="1" dirty="0">
                <a:ea typeface="MS PGothic" pitchFamily="34" charset="-128"/>
              </a:rPr>
              <a:t>FAQ del 20.2.20</a:t>
            </a:r>
          </a:p>
          <a:p>
            <a:pPr>
              <a:lnSpc>
                <a:spcPct val="90000"/>
              </a:lnSpc>
              <a:spcBef>
                <a:spcPts val="600"/>
              </a:spcBef>
              <a:buClr>
                <a:schemeClr val="bg2"/>
              </a:buClr>
              <a:buSzPct val="100000"/>
            </a:pPr>
            <a:r>
              <a:rPr lang="it-IT" sz="1200" dirty="0">
                <a:ea typeface="MS PGothic" pitchFamily="34" charset="-128"/>
              </a:rPr>
              <a:t> Il codice 18 deve essere utilizzato anche i prestiti obbligazionari e gli strumenti finanziari partecipativi e non partecipativi, sia quelli emessi dalla holding e sottoscritti da terzi, sia quelli emessi dalle partecipate o da terzi, e sottoscritti dalle holding.</a:t>
            </a:r>
          </a:p>
        </p:txBody>
      </p:sp>
      <p:sp>
        <p:nvSpPr>
          <p:cNvPr id="14" name="CasellaDiTesto 13">
            <a:extLst>
              <a:ext uri="{FF2B5EF4-FFF2-40B4-BE49-F238E27FC236}">
                <a16:creationId xmlns:a16="http://schemas.microsoft.com/office/drawing/2014/main" id="{D3999984-2E92-7C45-9384-CC8F75381ED3}"/>
              </a:ext>
            </a:extLst>
          </p:cNvPr>
          <p:cNvSpPr txBox="1"/>
          <p:nvPr/>
        </p:nvSpPr>
        <p:spPr>
          <a:xfrm>
            <a:off x="250825" y="3437894"/>
            <a:ext cx="8642350" cy="658368"/>
          </a:xfrm>
          <a:prstGeom prst="rect">
            <a:avLst/>
          </a:prstGeom>
        </p:spPr>
        <p:txBody>
          <a:bodyPr vert="horz" wrap="square" lIns="0" tIns="0" rIns="0" bIns="0" rtlCol="0">
            <a:noAutofit/>
          </a:bodyPr>
          <a:lstStyle/>
          <a:p>
            <a:pPr algn="ctr">
              <a:lnSpc>
                <a:spcPct val="90000"/>
              </a:lnSpc>
              <a:spcBef>
                <a:spcPts val="600"/>
              </a:spcBef>
              <a:buClr>
                <a:schemeClr val="bg2"/>
              </a:buClr>
              <a:buSzPct val="100000"/>
            </a:pPr>
            <a:r>
              <a:rPr lang="it-IT" sz="1400" b="1" dirty="0">
                <a:ea typeface="MS PGothic" pitchFamily="34" charset="-128"/>
              </a:rPr>
              <a:t>Il «cash </a:t>
            </a:r>
            <a:r>
              <a:rPr lang="it-IT" sz="1400" b="1" dirty="0" err="1">
                <a:ea typeface="MS PGothic" pitchFamily="34" charset="-128"/>
              </a:rPr>
              <a:t>pooling</a:t>
            </a:r>
            <a:r>
              <a:rPr lang="it-IT" sz="1400" b="1" dirty="0">
                <a:ea typeface="MS PGothic" pitchFamily="34" charset="-128"/>
              </a:rPr>
              <a:t>»</a:t>
            </a:r>
          </a:p>
          <a:p>
            <a:pPr algn="ctr">
              <a:lnSpc>
                <a:spcPct val="90000"/>
              </a:lnSpc>
              <a:spcBef>
                <a:spcPts val="600"/>
              </a:spcBef>
              <a:buClr>
                <a:schemeClr val="bg2"/>
              </a:buClr>
              <a:buSzPct val="100000"/>
            </a:pPr>
            <a:r>
              <a:rPr lang="it-IT" sz="1400" b="1" dirty="0">
                <a:ea typeface="MS PGothic" pitchFamily="34" charset="-128"/>
              </a:rPr>
              <a:t>FAQ del 20.2.20</a:t>
            </a:r>
          </a:p>
          <a:p>
            <a:pPr>
              <a:lnSpc>
                <a:spcPct val="90000"/>
              </a:lnSpc>
              <a:spcBef>
                <a:spcPts val="600"/>
              </a:spcBef>
              <a:buClr>
                <a:schemeClr val="bg2"/>
              </a:buClr>
              <a:buSzPct val="100000"/>
            </a:pPr>
            <a:r>
              <a:rPr lang="it-IT" sz="1200" dirty="0">
                <a:ea typeface="MS PGothic" pitchFamily="34" charset="-128"/>
              </a:rPr>
              <a:t>Il c.d. "cash </a:t>
            </a:r>
            <a:r>
              <a:rPr lang="it-IT" sz="1200" dirty="0" err="1">
                <a:ea typeface="MS PGothic" pitchFamily="34" charset="-128"/>
              </a:rPr>
              <a:t>pooling</a:t>
            </a:r>
            <a:r>
              <a:rPr lang="it-IT" sz="1200" dirty="0">
                <a:ea typeface="MS PGothic" pitchFamily="34" charset="-128"/>
              </a:rPr>
              <a:t>" è da comunicare con il codice rapporto 01 e, pertanto, i relativi dati contabili seguono le stesse regole di valorizzazione previste per i conti correnti; il soggetto obbligato alla comunicazione è la sola capogruppo o 'pool leader' o</a:t>
            </a:r>
          </a:p>
          <a:p>
            <a:pPr>
              <a:lnSpc>
                <a:spcPct val="90000"/>
              </a:lnSpc>
              <a:spcBef>
                <a:spcPts val="600"/>
              </a:spcBef>
              <a:buClr>
                <a:schemeClr val="bg2"/>
              </a:buClr>
              <a:buSzPct val="100000"/>
            </a:pPr>
            <a:r>
              <a:rPr lang="it-IT" sz="1200" dirty="0">
                <a:ea typeface="MS PGothic" pitchFamily="34" charset="-128"/>
              </a:rPr>
              <a:t>comunque il soggetto mandatario per la gestione della tesoreria del gruppo; la comunicazione del “cash </a:t>
            </a:r>
            <a:r>
              <a:rPr lang="it-IT" sz="1200" dirty="0" err="1">
                <a:ea typeface="MS PGothic" pitchFamily="34" charset="-128"/>
              </a:rPr>
              <a:t>pooling</a:t>
            </a:r>
            <a:r>
              <a:rPr lang="it-IT" sz="1200" dirty="0">
                <a:ea typeface="MS PGothic" pitchFamily="34" charset="-128"/>
              </a:rPr>
              <a:t>” da parte delle società aderenti al 'pool' è richiesta solo nel caso in cui la “pool leader” non sia assoggettata agli obblighi di cui all’art. 7, comma 6, </a:t>
            </a:r>
            <a:r>
              <a:rPr lang="it-IT" sz="1200" dirty="0" err="1">
                <a:ea typeface="MS PGothic" pitchFamily="34" charset="-128"/>
              </a:rPr>
              <a:t>Dpr</a:t>
            </a:r>
            <a:r>
              <a:rPr lang="it-IT" sz="1200" dirty="0">
                <a:ea typeface="MS PGothic" pitchFamily="34" charset="-128"/>
              </a:rPr>
              <a:t>. 605/1973</a:t>
            </a:r>
          </a:p>
        </p:txBody>
      </p:sp>
    </p:spTree>
    <p:extLst>
      <p:ext uri="{BB962C8B-B14F-4D97-AF65-F5344CB8AC3E}">
        <p14:creationId xmlns:p14="http://schemas.microsoft.com/office/powerpoint/2010/main" val="304682339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 Placeholder 16">
            <a:extLst>
              <a:ext uri="{FF2B5EF4-FFF2-40B4-BE49-F238E27FC236}">
                <a16:creationId xmlns:a16="http://schemas.microsoft.com/office/drawing/2014/main" id="{3A6B7CAA-CB0D-4587-BC92-78D009536D3E}"/>
              </a:ext>
            </a:extLst>
          </p:cNvPr>
          <p:cNvSpPr>
            <a:spLocks noGrp="1"/>
          </p:cNvSpPr>
          <p:nvPr>
            <p:ph type="body" sz="quarter" idx="14"/>
          </p:nvPr>
        </p:nvSpPr>
        <p:spPr/>
        <p:txBody>
          <a:bodyPr/>
          <a:lstStyle/>
          <a:p>
            <a:r>
              <a:rPr lang="en-GB" dirty="0"/>
              <a:t>UniCredit S.p.A. – Internal</a:t>
            </a:r>
          </a:p>
        </p:txBody>
      </p:sp>
      <p:sp>
        <p:nvSpPr>
          <p:cNvPr id="6" name="Titolo 4">
            <a:extLst>
              <a:ext uri="{FF2B5EF4-FFF2-40B4-BE49-F238E27FC236}">
                <a16:creationId xmlns:a16="http://schemas.microsoft.com/office/drawing/2014/main" id="{DE56D17F-C62D-1D42-A51C-E848BC264D5D}"/>
              </a:ext>
            </a:extLst>
          </p:cNvPr>
          <p:cNvSpPr>
            <a:spLocks noGrp="1"/>
          </p:cNvSpPr>
          <p:nvPr>
            <p:ph type="title"/>
          </p:nvPr>
        </p:nvSpPr>
        <p:spPr>
          <a:xfrm>
            <a:off x="252000" y="276571"/>
            <a:ext cx="9477788" cy="303453"/>
          </a:xfrm>
        </p:spPr>
        <p:txBody>
          <a:bodyPr/>
          <a:lstStyle/>
          <a:p>
            <a:r>
              <a:rPr lang="it-IT" b="0" dirty="0">
                <a:latin typeface="UniCredit" panose="02000506040000020004" pitchFamily="2" charset="0"/>
              </a:rPr>
              <a:t>IL «CASH POOLING» - FAQ del 24.3.16</a:t>
            </a:r>
          </a:p>
        </p:txBody>
      </p:sp>
      <p:sp>
        <p:nvSpPr>
          <p:cNvPr id="46" name="Text Placeholder 343">
            <a:extLst>
              <a:ext uri="{FF2B5EF4-FFF2-40B4-BE49-F238E27FC236}">
                <a16:creationId xmlns:a16="http://schemas.microsoft.com/office/drawing/2014/main" id="{E3640FF5-5D81-4447-8C22-D93F782DD9F6}"/>
              </a:ext>
            </a:extLst>
          </p:cNvPr>
          <p:cNvSpPr>
            <a:spLocks noGrp="1"/>
          </p:cNvSpPr>
          <p:nvPr>
            <p:ph type="body" sz="quarter" idx="20"/>
          </p:nvPr>
        </p:nvSpPr>
        <p:spPr/>
        <p:txBody>
          <a:bodyPr/>
          <a:lstStyle/>
          <a:p>
            <a:r>
              <a:rPr lang="en-GB"/>
              <a:t>5</a:t>
            </a:r>
          </a:p>
        </p:txBody>
      </p:sp>
      <p:sp>
        <p:nvSpPr>
          <p:cNvPr id="47" name="Text Placeholder 344">
            <a:extLst>
              <a:ext uri="{FF2B5EF4-FFF2-40B4-BE49-F238E27FC236}">
                <a16:creationId xmlns:a16="http://schemas.microsoft.com/office/drawing/2014/main" id="{851F3C16-BF9C-46A5-B167-28DC315AE84C}"/>
              </a:ext>
            </a:extLst>
          </p:cNvPr>
          <p:cNvSpPr>
            <a:spLocks noGrp="1"/>
          </p:cNvSpPr>
          <p:nvPr>
            <p:ph type="body" sz="quarter" idx="21"/>
          </p:nvPr>
        </p:nvSpPr>
        <p:spPr/>
        <p:txBody>
          <a:bodyPr/>
          <a:lstStyle/>
          <a:p>
            <a:r>
              <a:rPr lang="en-GB"/>
              <a:t>4</a:t>
            </a:r>
          </a:p>
        </p:txBody>
      </p:sp>
      <p:sp>
        <p:nvSpPr>
          <p:cNvPr id="48" name="Text Placeholder 345">
            <a:extLst>
              <a:ext uri="{FF2B5EF4-FFF2-40B4-BE49-F238E27FC236}">
                <a16:creationId xmlns:a16="http://schemas.microsoft.com/office/drawing/2014/main" id="{FFA53F76-7913-4DED-AE74-9382954C109F}"/>
              </a:ext>
            </a:extLst>
          </p:cNvPr>
          <p:cNvSpPr>
            <a:spLocks noGrp="1"/>
          </p:cNvSpPr>
          <p:nvPr>
            <p:ph type="body" sz="quarter" idx="22"/>
          </p:nvPr>
        </p:nvSpPr>
        <p:spPr/>
        <p:txBody>
          <a:bodyPr/>
          <a:lstStyle/>
          <a:p>
            <a:r>
              <a:rPr lang="en-GB"/>
              <a:t>3</a:t>
            </a:r>
          </a:p>
        </p:txBody>
      </p:sp>
      <p:sp>
        <p:nvSpPr>
          <p:cNvPr id="49" name="Text Placeholder 346">
            <a:extLst>
              <a:ext uri="{FF2B5EF4-FFF2-40B4-BE49-F238E27FC236}">
                <a16:creationId xmlns:a16="http://schemas.microsoft.com/office/drawing/2014/main" id="{9C070EAD-8A27-4246-B79F-951D9328D6F1}"/>
              </a:ext>
            </a:extLst>
          </p:cNvPr>
          <p:cNvSpPr>
            <a:spLocks noGrp="1"/>
          </p:cNvSpPr>
          <p:nvPr>
            <p:ph type="body" sz="quarter" idx="23"/>
          </p:nvPr>
        </p:nvSpPr>
        <p:spPr>
          <a:solidFill>
            <a:schemeClr val="bg2"/>
          </a:solidFill>
        </p:spPr>
        <p:txBody>
          <a:bodyPr/>
          <a:lstStyle/>
          <a:p>
            <a:r>
              <a:rPr lang="en-GB" dirty="0"/>
              <a:t>1</a:t>
            </a:r>
          </a:p>
        </p:txBody>
      </p:sp>
      <p:sp>
        <p:nvSpPr>
          <p:cNvPr id="50" name="Text Placeholder 462">
            <a:extLst>
              <a:ext uri="{FF2B5EF4-FFF2-40B4-BE49-F238E27FC236}">
                <a16:creationId xmlns:a16="http://schemas.microsoft.com/office/drawing/2014/main" id="{81CD26EE-4F32-4EC2-A5FD-2172F12B7223}"/>
              </a:ext>
            </a:extLst>
          </p:cNvPr>
          <p:cNvSpPr>
            <a:spLocks noGrp="1"/>
          </p:cNvSpPr>
          <p:nvPr>
            <p:ph type="body" sz="quarter" idx="24"/>
          </p:nvPr>
        </p:nvSpPr>
        <p:spPr>
          <a:solidFill>
            <a:schemeClr val="accent1"/>
          </a:solidFill>
        </p:spPr>
        <p:txBody>
          <a:bodyPr/>
          <a:lstStyle/>
          <a:p>
            <a:r>
              <a:rPr lang="en-GB" dirty="0">
                <a:solidFill>
                  <a:schemeClr val="bg1"/>
                </a:solidFill>
              </a:rPr>
              <a:t>2</a:t>
            </a:r>
          </a:p>
        </p:txBody>
      </p:sp>
      <p:sp>
        <p:nvSpPr>
          <p:cNvPr id="2" name="CasellaDiTesto 1">
            <a:extLst>
              <a:ext uri="{FF2B5EF4-FFF2-40B4-BE49-F238E27FC236}">
                <a16:creationId xmlns:a16="http://schemas.microsoft.com/office/drawing/2014/main" id="{FBFC19BE-FA40-354F-9F1E-FCB3CAEDDC4B}"/>
              </a:ext>
            </a:extLst>
          </p:cNvPr>
          <p:cNvSpPr txBox="1"/>
          <p:nvPr/>
        </p:nvSpPr>
        <p:spPr>
          <a:xfrm>
            <a:off x="3364706" y="1593056"/>
            <a:ext cx="0" cy="0"/>
          </a:xfrm>
          <a:prstGeom prst="rect">
            <a:avLst/>
          </a:prstGeom>
        </p:spPr>
        <p:txBody>
          <a:bodyPr vert="horz" wrap="none" lIns="0" tIns="0" rIns="0" bIns="0" rtlCol="0">
            <a:noAutofit/>
          </a:bodyPr>
          <a:lstStyle/>
          <a:p>
            <a:pPr marL="171450" indent="-171450" algn="l">
              <a:lnSpc>
                <a:spcPct val="90000"/>
              </a:lnSpc>
              <a:spcBef>
                <a:spcPts val="600"/>
              </a:spcBef>
              <a:buClr>
                <a:schemeClr val="bg2"/>
              </a:buClr>
              <a:buSzPct val="100000"/>
              <a:buFont typeface="Arial" panose="020B0604020202020204" pitchFamily="34" charset="0"/>
              <a:buChar char="●"/>
            </a:pPr>
            <a:endParaRPr lang="it-IT" sz="1400" dirty="0">
              <a:solidFill>
                <a:schemeClr val="tx1"/>
              </a:solidFill>
            </a:endParaRPr>
          </a:p>
        </p:txBody>
      </p:sp>
      <p:sp>
        <p:nvSpPr>
          <p:cNvPr id="5" name="CasellaDiTesto 4">
            <a:extLst>
              <a:ext uri="{FF2B5EF4-FFF2-40B4-BE49-F238E27FC236}">
                <a16:creationId xmlns:a16="http://schemas.microsoft.com/office/drawing/2014/main" id="{9AD48C62-E5FA-AB47-A6C2-80D957ABDB86}"/>
              </a:ext>
            </a:extLst>
          </p:cNvPr>
          <p:cNvSpPr txBox="1"/>
          <p:nvPr/>
        </p:nvSpPr>
        <p:spPr>
          <a:xfrm>
            <a:off x="914400" y="3529013"/>
            <a:ext cx="0" cy="0"/>
          </a:xfrm>
          <a:prstGeom prst="rect">
            <a:avLst/>
          </a:prstGeom>
        </p:spPr>
        <p:txBody>
          <a:bodyPr vert="horz" wrap="none" lIns="0" tIns="0" rIns="0" bIns="0" rtlCol="0">
            <a:noAutofit/>
          </a:bodyPr>
          <a:lstStyle/>
          <a:p>
            <a:pPr marL="171450" indent="-171450" algn="l">
              <a:lnSpc>
                <a:spcPct val="90000"/>
              </a:lnSpc>
              <a:spcBef>
                <a:spcPts val="600"/>
              </a:spcBef>
              <a:buClr>
                <a:schemeClr val="bg2"/>
              </a:buClr>
              <a:buSzPct val="100000"/>
              <a:buFont typeface="Arial" panose="020B0604020202020204" pitchFamily="34" charset="0"/>
              <a:buChar char="●"/>
            </a:pPr>
            <a:endParaRPr lang="it-IT" sz="1400" dirty="0">
              <a:solidFill>
                <a:schemeClr val="tx1"/>
              </a:solidFill>
            </a:endParaRPr>
          </a:p>
        </p:txBody>
      </p:sp>
      <p:sp>
        <p:nvSpPr>
          <p:cNvPr id="7" name="CasellaDiTesto 6">
            <a:extLst>
              <a:ext uri="{FF2B5EF4-FFF2-40B4-BE49-F238E27FC236}">
                <a16:creationId xmlns:a16="http://schemas.microsoft.com/office/drawing/2014/main" id="{AC0B37BF-05BB-1D49-B088-6AEE91E64574}"/>
              </a:ext>
            </a:extLst>
          </p:cNvPr>
          <p:cNvSpPr txBox="1"/>
          <p:nvPr/>
        </p:nvSpPr>
        <p:spPr>
          <a:xfrm>
            <a:off x="1321594" y="1035844"/>
            <a:ext cx="0" cy="0"/>
          </a:xfrm>
          <a:prstGeom prst="rect">
            <a:avLst/>
          </a:prstGeom>
        </p:spPr>
        <p:txBody>
          <a:bodyPr vert="horz" wrap="none" lIns="0" tIns="0" rIns="0" bIns="0" rtlCol="0">
            <a:noAutofit/>
          </a:bodyPr>
          <a:lstStyle/>
          <a:p>
            <a:pPr marL="171450" indent="-171450" algn="l">
              <a:lnSpc>
                <a:spcPct val="90000"/>
              </a:lnSpc>
              <a:spcBef>
                <a:spcPts val="600"/>
              </a:spcBef>
              <a:buClr>
                <a:schemeClr val="bg2"/>
              </a:buClr>
              <a:buSzPct val="100000"/>
              <a:buFont typeface="Arial" panose="020B0604020202020204" pitchFamily="34" charset="0"/>
              <a:buChar char="●"/>
            </a:pPr>
            <a:endParaRPr lang="it-IT" sz="1400" dirty="0">
              <a:solidFill>
                <a:schemeClr val="tx1"/>
              </a:solidFill>
            </a:endParaRPr>
          </a:p>
        </p:txBody>
      </p:sp>
      <p:sp>
        <p:nvSpPr>
          <p:cNvPr id="19" name="CasellaDiTesto 18">
            <a:extLst>
              <a:ext uri="{FF2B5EF4-FFF2-40B4-BE49-F238E27FC236}">
                <a16:creationId xmlns:a16="http://schemas.microsoft.com/office/drawing/2014/main" id="{066B0D5E-ADE2-694E-AFD5-D0BA4C18BE88}"/>
              </a:ext>
            </a:extLst>
          </p:cNvPr>
          <p:cNvSpPr txBox="1"/>
          <p:nvPr/>
        </p:nvSpPr>
        <p:spPr>
          <a:xfrm>
            <a:off x="250825" y="1179640"/>
            <a:ext cx="8642350" cy="658368"/>
          </a:xfrm>
          <a:prstGeom prst="rect">
            <a:avLst/>
          </a:prstGeom>
        </p:spPr>
        <p:txBody>
          <a:bodyPr vert="horz" wrap="square" lIns="0" tIns="0" rIns="0" bIns="0" rtlCol="0">
            <a:noAutofit/>
          </a:bodyPr>
          <a:lstStyle/>
          <a:p>
            <a:pPr>
              <a:lnSpc>
                <a:spcPct val="90000"/>
              </a:lnSpc>
              <a:spcBef>
                <a:spcPts val="600"/>
              </a:spcBef>
              <a:buClr>
                <a:schemeClr val="bg2"/>
              </a:buClr>
              <a:buSzPct val="100000"/>
            </a:pPr>
            <a:r>
              <a:rPr lang="it-IT" sz="1200" dirty="0">
                <a:ea typeface="MS PGothic" pitchFamily="34" charset="-128"/>
              </a:rPr>
              <a:t>Occorre distinguere tra garanzie rilasciate e ricevute:</a:t>
            </a:r>
          </a:p>
          <a:p>
            <a:pPr marL="171450" indent="-171450">
              <a:lnSpc>
                <a:spcPct val="90000"/>
              </a:lnSpc>
              <a:spcBef>
                <a:spcPts val="600"/>
              </a:spcBef>
              <a:buClr>
                <a:schemeClr val="bg2"/>
              </a:buClr>
              <a:buSzPct val="100000"/>
              <a:buFont typeface="Arial" panose="020B0604020202020204" pitchFamily="34" charset="0"/>
              <a:buChar char="•"/>
            </a:pPr>
            <a:r>
              <a:rPr lang="it-IT" sz="1200" dirty="0">
                <a:ea typeface="MS PGothic" pitchFamily="34" charset="-128"/>
              </a:rPr>
              <a:t>nel caso di garanzia prestata, il terzo in favore dei quali la garanzia viene rilasciata vanno segnalati con codice ruolo titolare 0 (Titolare o contitolare) o 4 (Titolare ditta individuale);</a:t>
            </a:r>
          </a:p>
          <a:p>
            <a:pPr marL="171450" indent="-171450">
              <a:lnSpc>
                <a:spcPct val="90000"/>
              </a:lnSpc>
              <a:spcBef>
                <a:spcPts val="600"/>
              </a:spcBef>
              <a:buClr>
                <a:schemeClr val="bg2"/>
              </a:buClr>
              <a:buSzPct val="100000"/>
              <a:buFont typeface="Arial" panose="020B0604020202020204" pitchFamily="34" charset="0"/>
              <a:buChar char="•"/>
            </a:pPr>
            <a:r>
              <a:rPr lang="it-IT" sz="1200" dirty="0">
                <a:ea typeface="MS PGothic" pitchFamily="34" charset="-128"/>
              </a:rPr>
              <a:t>nel caso di garanzia ricevuta da terzi, il garantito viene segnalato con codice 8 e il terzo garante con il codice ruolo 0 o 4;</a:t>
            </a:r>
          </a:p>
          <a:p>
            <a:pPr marL="171450" indent="-171450">
              <a:lnSpc>
                <a:spcPct val="90000"/>
              </a:lnSpc>
              <a:spcBef>
                <a:spcPts val="600"/>
              </a:spcBef>
              <a:buClr>
                <a:schemeClr val="bg2"/>
              </a:buClr>
              <a:buSzPct val="100000"/>
              <a:buFont typeface="Arial" panose="020B0604020202020204" pitchFamily="34" charset="0"/>
              <a:buChar char="•"/>
            </a:pPr>
            <a:r>
              <a:rPr lang="it-IT" sz="1200" dirty="0">
                <a:ea typeface="MS PGothic" pitchFamily="34" charset="-128"/>
              </a:rPr>
              <a:t>in ogni caso, il finanziamento collegato alla garanzia va segnalato come rapporto autonomo con codice 18, salvo quanto indicato al paragrafo 4.3 della circolare n.</a:t>
            </a:r>
          </a:p>
          <a:p>
            <a:pPr>
              <a:lnSpc>
                <a:spcPct val="90000"/>
              </a:lnSpc>
              <a:spcBef>
                <a:spcPts val="600"/>
              </a:spcBef>
              <a:buClr>
                <a:schemeClr val="bg2"/>
              </a:buClr>
              <a:buSzPct val="100000"/>
            </a:pPr>
            <a:r>
              <a:rPr lang="it-IT" sz="1200" dirty="0">
                <a:ea typeface="MS PGothic" pitchFamily="34" charset="-128"/>
              </a:rPr>
              <a:t>18/E del 2007 («Eventuali garanzie vanno comunicate come rapporto a sé stante solo se non comprese nel contratto di factoring».).</a:t>
            </a:r>
          </a:p>
          <a:p>
            <a:pPr>
              <a:lnSpc>
                <a:spcPct val="90000"/>
              </a:lnSpc>
              <a:spcBef>
                <a:spcPts val="600"/>
              </a:spcBef>
              <a:buClr>
                <a:schemeClr val="bg2"/>
              </a:buClr>
              <a:buSzPct val="100000"/>
            </a:pPr>
            <a:endParaRPr lang="it-IT" sz="1200" dirty="0">
              <a:ea typeface="MS PGothic" pitchFamily="34" charset="-128"/>
            </a:endParaRPr>
          </a:p>
          <a:p>
            <a:pPr>
              <a:lnSpc>
                <a:spcPct val="90000"/>
              </a:lnSpc>
              <a:spcBef>
                <a:spcPts val="600"/>
              </a:spcBef>
              <a:buClr>
                <a:schemeClr val="bg2"/>
              </a:buClr>
              <a:buSzPct val="100000"/>
            </a:pPr>
            <a:r>
              <a:rPr lang="it-IT" sz="1200" dirty="0">
                <a:ea typeface="MS PGothic" pitchFamily="34" charset="-128"/>
              </a:rPr>
              <a:t>La segnalazione con codice ruolo 8 è dovuta solo in caso di garanzia prestata da terzi </a:t>
            </a:r>
            <a:r>
              <a:rPr lang="it-IT" sz="1200" dirty="0" err="1">
                <a:ea typeface="MS PGothic" pitchFamily="34" charset="-128"/>
              </a:rPr>
              <a:t>alproprio</a:t>
            </a:r>
            <a:r>
              <a:rPr lang="it-IT" sz="1200" dirty="0">
                <a:ea typeface="MS PGothic" pitchFamily="34" charset="-128"/>
              </a:rPr>
              <a:t> cliente. Pertanto, fermo restando il codice ruolo 0 o 4 per il terzo prestatore della garanzia, si riferirà il codice ruolo 8, a seconda dei casi:</a:t>
            </a:r>
          </a:p>
          <a:p>
            <a:pPr>
              <a:lnSpc>
                <a:spcPct val="90000"/>
              </a:lnSpc>
              <a:spcBef>
                <a:spcPts val="600"/>
              </a:spcBef>
              <a:buClr>
                <a:schemeClr val="bg2"/>
              </a:buClr>
              <a:buSzPct val="100000"/>
            </a:pPr>
            <a:r>
              <a:rPr lang="it-IT" sz="1200" dirty="0">
                <a:ea typeface="MS PGothic" pitchFamily="34" charset="-128"/>
              </a:rPr>
              <a:t>- al terzo, garantito nei confronti dell’operatore finanziario che invia la comunicazione;</a:t>
            </a:r>
          </a:p>
          <a:p>
            <a:pPr>
              <a:lnSpc>
                <a:spcPct val="90000"/>
              </a:lnSpc>
              <a:spcBef>
                <a:spcPts val="600"/>
              </a:spcBef>
              <a:buClr>
                <a:schemeClr val="bg2"/>
              </a:buClr>
              <a:buSzPct val="100000"/>
            </a:pPr>
            <a:r>
              <a:rPr lang="it-IT" sz="1200" dirty="0">
                <a:ea typeface="MS PGothic" pitchFamily="34" charset="-128"/>
              </a:rPr>
              <a:t>- allo stesso operatore finanziario, che ottiene garanzia per sé.</a:t>
            </a:r>
          </a:p>
          <a:p>
            <a:pPr marL="171450" indent="-171450">
              <a:lnSpc>
                <a:spcPct val="90000"/>
              </a:lnSpc>
              <a:spcBef>
                <a:spcPts val="600"/>
              </a:spcBef>
              <a:buClr>
                <a:schemeClr val="bg2"/>
              </a:buClr>
              <a:buSzPct val="100000"/>
              <a:buFont typeface="Arial" panose="020B0604020202020204" pitchFamily="34" charset="0"/>
              <a:buChar char="•"/>
            </a:pPr>
            <a:endParaRPr lang="it-IT" sz="1200" dirty="0">
              <a:ea typeface="MS PGothic" pitchFamily="34" charset="-128"/>
            </a:endParaRPr>
          </a:p>
        </p:txBody>
      </p:sp>
    </p:spTree>
    <p:extLst>
      <p:ext uri="{BB962C8B-B14F-4D97-AF65-F5344CB8AC3E}">
        <p14:creationId xmlns:p14="http://schemas.microsoft.com/office/powerpoint/2010/main" val="21822195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 Placeholder 16">
            <a:extLst>
              <a:ext uri="{FF2B5EF4-FFF2-40B4-BE49-F238E27FC236}">
                <a16:creationId xmlns:a16="http://schemas.microsoft.com/office/drawing/2014/main" id="{3A6B7CAA-CB0D-4587-BC92-78D009536D3E}"/>
              </a:ext>
            </a:extLst>
          </p:cNvPr>
          <p:cNvSpPr>
            <a:spLocks noGrp="1"/>
          </p:cNvSpPr>
          <p:nvPr>
            <p:ph type="body" sz="quarter" idx="14"/>
          </p:nvPr>
        </p:nvSpPr>
        <p:spPr/>
        <p:txBody>
          <a:bodyPr/>
          <a:lstStyle/>
          <a:p>
            <a:r>
              <a:rPr lang="en-GB" dirty="0"/>
              <a:t>UniCredit S.p.A. – Internal</a:t>
            </a:r>
          </a:p>
        </p:txBody>
      </p:sp>
      <p:sp>
        <p:nvSpPr>
          <p:cNvPr id="6" name="Titolo 4">
            <a:extLst>
              <a:ext uri="{FF2B5EF4-FFF2-40B4-BE49-F238E27FC236}">
                <a16:creationId xmlns:a16="http://schemas.microsoft.com/office/drawing/2014/main" id="{DE56D17F-C62D-1D42-A51C-E848BC264D5D}"/>
              </a:ext>
            </a:extLst>
          </p:cNvPr>
          <p:cNvSpPr>
            <a:spLocks noGrp="1"/>
          </p:cNvSpPr>
          <p:nvPr>
            <p:ph type="title"/>
          </p:nvPr>
        </p:nvSpPr>
        <p:spPr>
          <a:xfrm>
            <a:off x="252000" y="395147"/>
            <a:ext cx="9477788" cy="303453"/>
          </a:xfrm>
        </p:spPr>
        <p:txBody>
          <a:bodyPr/>
          <a:lstStyle/>
          <a:p>
            <a:r>
              <a:rPr lang="it-IT" b="0" dirty="0">
                <a:latin typeface="UniCredit" panose="02000506040000020004" pitchFamily="2" charset="0"/>
              </a:rPr>
              <a:t>COMUNICAZIONE DEL TITOLARE EFFETTIVO (CODICE RUOLO 7) </a:t>
            </a:r>
            <a:br>
              <a:rPr lang="it-IT" b="0" dirty="0">
                <a:latin typeface="UniCredit" panose="02000506040000020004" pitchFamily="2" charset="0"/>
              </a:rPr>
            </a:br>
            <a:r>
              <a:rPr lang="it-IT" b="0" dirty="0">
                <a:latin typeface="UniCredit" panose="02000506040000020004" pitchFamily="2" charset="0"/>
              </a:rPr>
              <a:t>– OBBLIGHI DELLE HOLDING</a:t>
            </a:r>
          </a:p>
        </p:txBody>
      </p:sp>
      <p:sp>
        <p:nvSpPr>
          <p:cNvPr id="46" name="Text Placeholder 343">
            <a:extLst>
              <a:ext uri="{FF2B5EF4-FFF2-40B4-BE49-F238E27FC236}">
                <a16:creationId xmlns:a16="http://schemas.microsoft.com/office/drawing/2014/main" id="{E3640FF5-5D81-4447-8C22-D93F782DD9F6}"/>
              </a:ext>
            </a:extLst>
          </p:cNvPr>
          <p:cNvSpPr>
            <a:spLocks noGrp="1"/>
          </p:cNvSpPr>
          <p:nvPr>
            <p:ph type="body" sz="quarter" idx="20"/>
          </p:nvPr>
        </p:nvSpPr>
        <p:spPr/>
        <p:txBody>
          <a:bodyPr/>
          <a:lstStyle/>
          <a:p>
            <a:r>
              <a:rPr lang="en-GB"/>
              <a:t>5</a:t>
            </a:r>
          </a:p>
        </p:txBody>
      </p:sp>
      <p:sp>
        <p:nvSpPr>
          <p:cNvPr id="47" name="Text Placeholder 344">
            <a:extLst>
              <a:ext uri="{FF2B5EF4-FFF2-40B4-BE49-F238E27FC236}">
                <a16:creationId xmlns:a16="http://schemas.microsoft.com/office/drawing/2014/main" id="{851F3C16-BF9C-46A5-B167-28DC315AE84C}"/>
              </a:ext>
            </a:extLst>
          </p:cNvPr>
          <p:cNvSpPr>
            <a:spLocks noGrp="1"/>
          </p:cNvSpPr>
          <p:nvPr>
            <p:ph type="body" sz="quarter" idx="21"/>
          </p:nvPr>
        </p:nvSpPr>
        <p:spPr/>
        <p:txBody>
          <a:bodyPr/>
          <a:lstStyle/>
          <a:p>
            <a:r>
              <a:rPr lang="en-GB"/>
              <a:t>4</a:t>
            </a:r>
          </a:p>
        </p:txBody>
      </p:sp>
      <p:sp>
        <p:nvSpPr>
          <p:cNvPr id="48" name="Text Placeholder 345">
            <a:extLst>
              <a:ext uri="{FF2B5EF4-FFF2-40B4-BE49-F238E27FC236}">
                <a16:creationId xmlns:a16="http://schemas.microsoft.com/office/drawing/2014/main" id="{FFA53F76-7913-4DED-AE74-9382954C109F}"/>
              </a:ext>
            </a:extLst>
          </p:cNvPr>
          <p:cNvSpPr>
            <a:spLocks noGrp="1"/>
          </p:cNvSpPr>
          <p:nvPr>
            <p:ph type="body" sz="quarter" idx="22"/>
          </p:nvPr>
        </p:nvSpPr>
        <p:spPr/>
        <p:txBody>
          <a:bodyPr/>
          <a:lstStyle/>
          <a:p>
            <a:r>
              <a:rPr lang="en-GB"/>
              <a:t>3</a:t>
            </a:r>
          </a:p>
        </p:txBody>
      </p:sp>
      <p:sp>
        <p:nvSpPr>
          <p:cNvPr id="49" name="Text Placeholder 346">
            <a:extLst>
              <a:ext uri="{FF2B5EF4-FFF2-40B4-BE49-F238E27FC236}">
                <a16:creationId xmlns:a16="http://schemas.microsoft.com/office/drawing/2014/main" id="{9C070EAD-8A27-4246-B79F-951D9328D6F1}"/>
              </a:ext>
            </a:extLst>
          </p:cNvPr>
          <p:cNvSpPr>
            <a:spLocks noGrp="1"/>
          </p:cNvSpPr>
          <p:nvPr>
            <p:ph type="body" sz="quarter" idx="23"/>
          </p:nvPr>
        </p:nvSpPr>
        <p:spPr>
          <a:solidFill>
            <a:schemeClr val="bg2"/>
          </a:solidFill>
        </p:spPr>
        <p:txBody>
          <a:bodyPr/>
          <a:lstStyle/>
          <a:p>
            <a:r>
              <a:rPr lang="en-GB" dirty="0"/>
              <a:t>1</a:t>
            </a:r>
          </a:p>
        </p:txBody>
      </p:sp>
      <p:sp>
        <p:nvSpPr>
          <p:cNvPr id="50" name="Text Placeholder 462">
            <a:extLst>
              <a:ext uri="{FF2B5EF4-FFF2-40B4-BE49-F238E27FC236}">
                <a16:creationId xmlns:a16="http://schemas.microsoft.com/office/drawing/2014/main" id="{81CD26EE-4F32-4EC2-A5FD-2172F12B7223}"/>
              </a:ext>
            </a:extLst>
          </p:cNvPr>
          <p:cNvSpPr>
            <a:spLocks noGrp="1"/>
          </p:cNvSpPr>
          <p:nvPr>
            <p:ph type="body" sz="quarter" idx="24"/>
          </p:nvPr>
        </p:nvSpPr>
        <p:spPr>
          <a:solidFill>
            <a:schemeClr val="accent1"/>
          </a:solidFill>
        </p:spPr>
        <p:txBody>
          <a:bodyPr/>
          <a:lstStyle/>
          <a:p>
            <a:r>
              <a:rPr lang="en-GB" dirty="0">
                <a:solidFill>
                  <a:schemeClr val="bg1"/>
                </a:solidFill>
              </a:rPr>
              <a:t>2</a:t>
            </a:r>
          </a:p>
        </p:txBody>
      </p:sp>
      <p:sp>
        <p:nvSpPr>
          <p:cNvPr id="2" name="CasellaDiTesto 1">
            <a:extLst>
              <a:ext uri="{FF2B5EF4-FFF2-40B4-BE49-F238E27FC236}">
                <a16:creationId xmlns:a16="http://schemas.microsoft.com/office/drawing/2014/main" id="{FBFC19BE-FA40-354F-9F1E-FCB3CAEDDC4B}"/>
              </a:ext>
            </a:extLst>
          </p:cNvPr>
          <p:cNvSpPr txBox="1"/>
          <p:nvPr/>
        </p:nvSpPr>
        <p:spPr>
          <a:xfrm>
            <a:off x="3364706" y="1593056"/>
            <a:ext cx="0" cy="0"/>
          </a:xfrm>
          <a:prstGeom prst="rect">
            <a:avLst/>
          </a:prstGeom>
        </p:spPr>
        <p:txBody>
          <a:bodyPr vert="horz" wrap="none" lIns="0" tIns="0" rIns="0" bIns="0" rtlCol="0">
            <a:noAutofit/>
          </a:bodyPr>
          <a:lstStyle/>
          <a:p>
            <a:pPr marL="171450" indent="-171450" algn="l">
              <a:lnSpc>
                <a:spcPct val="90000"/>
              </a:lnSpc>
              <a:spcBef>
                <a:spcPts val="600"/>
              </a:spcBef>
              <a:buClr>
                <a:schemeClr val="bg2"/>
              </a:buClr>
              <a:buSzPct val="100000"/>
              <a:buFont typeface="Arial" panose="020B0604020202020204" pitchFamily="34" charset="0"/>
              <a:buChar char="●"/>
            </a:pPr>
            <a:endParaRPr lang="it-IT" sz="1400" dirty="0">
              <a:solidFill>
                <a:schemeClr val="tx1"/>
              </a:solidFill>
            </a:endParaRPr>
          </a:p>
        </p:txBody>
      </p:sp>
      <p:sp>
        <p:nvSpPr>
          <p:cNvPr id="5" name="CasellaDiTesto 4">
            <a:extLst>
              <a:ext uri="{FF2B5EF4-FFF2-40B4-BE49-F238E27FC236}">
                <a16:creationId xmlns:a16="http://schemas.microsoft.com/office/drawing/2014/main" id="{9AD48C62-E5FA-AB47-A6C2-80D957ABDB86}"/>
              </a:ext>
            </a:extLst>
          </p:cNvPr>
          <p:cNvSpPr txBox="1"/>
          <p:nvPr/>
        </p:nvSpPr>
        <p:spPr>
          <a:xfrm>
            <a:off x="914400" y="3529013"/>
            <a:ext cx="0" cy="0"/>
          </a:xfrm>
          <a:prstGeom prst="rect">
            <a:avLst/>
          </a:prstGeom>
        </p:spPr>
        <p:txBody>
          <a:bodyPr vert="horz" wrap="none" lIns="0" tIns="0" rIns="0" bIns="0" rtlCol="0">
            <a:noAutofit/>
          </a:bodyPr>
          <a:lstStyle/>
          <a:p>
            <a:pPr marL="171450" indent="-171450" algn="l">
              <a:lnSpc>
                <a:spcPct val="90000"/>
              </a:lnSpc>
              <a:spcBef>
                <a:spcPts val="600"/>
              </a:spcBef>
              <a:buClr>
                <a:schemeClr val="bg2"/>
              </a:buClr>
              <a:buSzPct val="100000"/>
              <a:buFont typeface="Arial" panose="020B0604020202020204" pitchFamily="34" charset="0"/>
              <a:buChar char="●"/>
            </a:pPr>
            <a:endParaRPr lang="it-IT" sz="1400" dirty="0">
              <a:solidFill>
                <a:schemeClr val="tx1"/>
              </a:solidFill>
            </a:endParaRPr>
          </a:p>
        </p:txBody>
      </p:sp>
      <p:sp>
        <p:nvSpPr>
          <p:cNvPr id="7" name="CasellaDiTesto 6">
            <a:extLst>
              <a:ext uri="{FF2B5EF4-FFF2-40B4-BE49-F238E27FC236}">
                <a16:creationId xmlns:a16="http://schemas.microsoft.com/office/drawing/2014/main" id="{AC0B37BF-05BB-1D49-B088-6AEE91E64574}"/>
              </a:ext>
            </a:extLst>
          </p:cNvPr>
          <p:cNvSpPr txBox="1"/>
          <p:nvPr/>
        </p:nvSpPr>
        <p:spPr>
          <a:xfrm>
            <a:off x="1321594" y="1035844"/>
            <a:ext cx="0" cy="0"/>
          </a:xfrm>
          <a:prstGeom prst="rect">
            <a:avLst/>
          </a:prstGeom>
        </p:spPr>
        <p:txBody>
          <a:bodyPr vert="horz" wrap="none" lIns="0" tIns="0" rIns="0" bIns="0" rtlCol="0">
            <a:noAutofit/>
          </a:bodyPr>
          <a:lstStyle/>
          <a:p>
            <a:pPr marL="171450" indent="-171450" algn="l">
              <a:lnSpc>
                <a:spcPct val="90000"/>
              </a:lnSpc>
              <a:spcBef>
                <a:spcPts val="600"/>
              </a:spcBef>
              <a:buClr>
                <a:schemeClr val="bg2"/>
              </a:buClr>
              <a:buSzPct val="100000"/>
              <a:buFont typeface="Arial" panose="020B0604020202020204" pitchFamily="34" charset="0"/>
              <a:buChar char="●"/>
            </a:pPr>
            <a:endParaRPr lang="it-IT" sz="1400" dirty="0">
              <a:solidFill>
                <a:schemeClr val="tx1"/>
              </a:solidFill>
            </a:endParaRPr>
          </a:p>
        </p:txBody>
      </p:sp>
      <p:sp>
        <p:nvSpPr>
          <p:cNvPr id="19" name="CasellaDiTesto 18">
            <a:extLst>
              <a:ext uri="{FF2B5EF4-FFF2-40B4-BE49-F238E27FC236}">
                <a16:creationId xmlns:a16="http://schemas.microsoft.com/office/drawing/2014/main" id="{066B0D5E-ADE2-694E-AFD5-D0BA4C18BE88}"/>
              </a:ext>
            </a:extLst>
          </p:cNvPr>
          <p:cNvSpPr txBox="1"/>
          <p:nvPr/>
        </p:nvSpPr>
        <p:spPr>
          <a:xfrm>
            <a:off x="250825" y="1179640"/>
            <a:ext cx="8461175" cy="2660840"/>
          </a:xfrm>
          <a:prstGeom prst="rect">
            <a:avLst/>
          </a:prstGeom>
        </p:spPr>
        <p:txBody>
          <a:bodyPr vert="horz" wrap="square" lIns="0" tIns="0" rIns="0" bIns="0" rtlCol="0">
            <a:noAutofit/>
          </a:bodyPr>
          <a:lstStyle/>
          <a:p>
            <a:pPr algn="ctr">
              <a:lnSpc>
                <a:spcPct val="90000"/>
              </a:lnSpc>
              <a:spcBef>
                <a:spcPts val="600"/>
              </a:spcBef>
              <a:buClr>
                <a:schemeClr val="bg2"/>
              </a:buClr>
              <a:buSzPct val="100000"/>
            </a:pPr>
            <a:r>
              <a:rPr lang="it-IT" sz="1200" b="1" dirty="0">
                <a:ea typeface="MS PGothic" pitchFamily="34" charset="-128"/>
              </a:rPr>
              <a:t>FAQ AGENZIA ENTRATE del 5 maggio 2016</a:t>
            </a:r>
          </a:p>
          <a:p>
            <a:pPr>
              <a:lnSpc>
                <a:spcPct val="90000"/>
              </a:lnSpc>
              <a:spcBef>
                <a:spcPts val="600"/>
              </a:spcBef>
              <a:buClr>
                <a:schemeClr val="bg2"/>
              </a:buClr>
              <a:buSzPct val="100000"/>
            </a:pPr>
            <a:endParaRPr lang="it-IT" sz="1200" dirty="0">
              <a:ea typeface="MS PGothic" pitchFamily="34" charset="-128"/>
            </a:endParaRPr>
          </a:p>
          <a:p>
            <a:pPr marL="171450" indent="-171450">
              <a:lnSpc>
                <a:spcPct val="90000"/>
              </a:lnSpc>
              <a:spcBef>
                <a:spcPts val="600"/>
              </a:spcBef>
              <a:buClr>
                <a:schemeClr val="bg2"/>
              </a:buClr>
              <a:buSzPct val="100000"/>
              <a:buFont typeface="Wingdings" pitchFamily="2" charset="2"/>
              <a:buChar char="q"/>
            </a:pPr>
            <a:r>
              <a:rPr lang="it-IT" sz="1400" dirty="0">
                <a:ea typeface="MS PGothic" pitchFamily="34" charset="-128"/>
              </a:rPr>
              <a:t>Gli obblighi comunicativi di cui all'articolo 7, sesto e undicesimo comma, del decreto del Presidente della Repubblica 29 settembre 1973, n. 605, permangono nei confronti delle holding.</a:t>
            </a:r>
          </a:p>
          <a:p>
            <a:pPr>
              <a:lnSpc>
                <a:spcPct val="90000"/>
              </a:lnSpc>
              <a:spcBef>
                <a:spcPts val="600"/>
              </a:spcBef>
              <a:buClr>
                <a:schemeClr val="bg2"/>
              </a:buClr>
              <a:buSzPct val="100000"/>
            </a:pPr>
            <a:endParaRPr lang="it-IT" sz="1400" dirty="0">
              <a:ea typeface="MS PGothic" pitchFamily="34" charset="-128"/>
            </a:endParaRPr>
          </a:p>
          <a:p>
            <a:pPr marL="171450" indent="-171450">
              <a:lnSpc>
                <a:spcPct val="90000"/>
              </a:lnSpc>
              <a:spcBef>
                <a:spcPts val="600"/>
              </a:spcBef>
              <a:buClr>
                <a:schemeClr val="bg2"/>
              </a:buClr>
              <a:buSzPct val="100000"/>
              <a:buFont typeface="Wingdings" pitchFamily="2" charset="2"/>
              <a:buChar char="q"/>
            </a:pPr>
            <a:r>
              <a:rPr lang="it-IT" sz="1400" dirty="0">
                <a:ea typeface="MS PGothic" pitchFamily="34" charset="-128"/>
              </a:rPr>
              <a:t>La </a:t>
            </a:r>
            <a:r>
              <a:rPr lang="it-IT" sz="1400" b="1" dirty="0">
                <a:ea typeface="MS PGothic" pitchFamily="34" charset="-128"/>
              </a:rPr>
              <a:t>comunicazione</a:t>
            </a:r>
            <a:r>
              <a:rPr lang="it-IT" sz="1400" dirty="0">
                <a:ea typeface="MS PGothic" pitchFamily="34" charset="-128"/>
              </a:rPr>
              <a:t> del dato del </a:t>
            </a:r>
            <a:r>
              <a:rPr lang="it-IT" sz="1400" b="1" dirty="0">
                <a:ea typeface="MS PGothic" pitchFamily="34" charset="-128"/>
              </a:rPr>
              <a:t>TITOLARE EFFETTIVO </a:t>
            </a:r>
            <a:r>
              <a:rPr lang="it-IT" sz="1400" dirty="0">
                <a:ea typeface="MS PGothic" pitchFamily="34" charset="-128"/>
              </a:rPr>
              <a:t>del rapporto finanziario deve essere rilevato secondo i criteri applicabili ai fini della normativa antiriciclaggio, come indicato nell’Allegato 1 al Provvedimento del Direttore dell’Agenzia delle Entrate del 25 gennaio 2016.</a:t>
            </a:r>
          </a:p>
          <a:p>
            <a:pPr marL="171450" indent="-171450">
              <a:lnSpc>
                <a:spcPct val="90000"/>
              </a:lnSpc>
              <a:spcBef>
                <a:spcPts val="600"/>
              </a:spcBef>
              <a:buClr>
                <a:schemeClr val="bg2"/>
              </a:buClr>
              <a:buSzPct val="100000"/>
              <a:buFont typeface="Arial" panose="020B0604020202020204" pitchFamily="34" charset="0"/>
              <a:buChar char="•"/>
            </a:pPr>
            <a:endParaRPr lang="it-IT" sz="1200" dirty="0">
              <a:ea typeface="MS PGothic" pitchFamily="34" charset="-128"/>
            </a:endParaRPr>
          </a:p>
        </p:txBody>
      </p:sp>
    </p:spTree>
    <p:extLst>
      <p:ext uri="{BB962C8B-B14F-4D97-AF65-F5344CB8AC3E}">
        <p14:creationId xmlns:p14="http://schemas.microsoft.com/office/powerpoint/2010/main" val="188460667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 Placeholder 16">
            <a:extLst>
              <a:ext uri="{FF2B5EF4-FFF2-40B4-BE49-F238E27FC236}">
                <a16:creationId xmlns:a16="http://schemas.microsoft.com/office/drawing/2014/main" id="{3A6B7CAA-CB0D-4587-BC92-78D009536D3E}"/>
              </a:ext>
            </a:extLst>
          </p:cNvPr>
          <p:cNvSpPr>
            <a:spLocks noGrp="1"/>
          </p:cNvSpPr>
          <p:nvPr>
            <p:ph type="body" sz="quarter" idx="14"/>
          </p:nvPr>
        </p:nvSpPr>
        <p:spPr/>
        <p:txBody>
          <a:bodyPr/>
          <a:lstStyle/>
          <a:p>
            <a:r>
              <a:rPr lang="en-GB" dirty="0"/>
              <a:t>UniCredit S.p.A. – Internal</a:t>
            </a:r>
          </a:p>
        </p:txBody>
      </p:sp>
      <p:sp>
        <p:nvSpPr>
          <p:cNvPr id="6" name="Titolo 4">
            <a:extLst>
              <a:ext uri="{FF2B5EF4-FFF2-40B4-BE49-F238E27FC236}">
                <a16:creationId xmlns:a16="http://schemas.microsoft.com/office/drawing/2014/main" id="{DE56D17F-C62D-1D42-A51C-E848BC264D5D}"/>
              </a:ext>
            </a:extLst>
          </p:cNvPr>
          <p:cNvSpPr>
            <a:spLocks noGrp="1"/>
          </p:cNvSpPr>
          <p:nvPr>
            <p:ph type="title"/>
          </p:nvPr>
        </p:nvSpPr>
        <p:spPr>
          <a:xfrm>
            <a:off x="252000" y="261354"/>
            <a:ext cx="9477788" cy="303453"/>
          </a:xfrm>
        </p:spPr>
        <p:txBody>
          <a:bodyPr/>
          <a:lstStyle/>
          <a:p>
            <a:r>
              <a:rPr lang="it-IT" b="0" dirty="0">
                <a:latin typeface="UniCredit" panose="02000506040000020004" pitchFamily="2" charset="0"/>
              </a:rPr>
              <a:t>FAQ 24 MARZO 2016</a:t>
            </a:r>
          </a:p>
        </p:txBody>
      </p:sp>
      <p:sp>
        <p:nvSpPr>
          <p:cNvPr id="46" name="Text Placeholder 343">
            <a:extLst>
              <a:ext uri="{FF2B5EF4-FFF2-40B4-BE49-F238E27FC236}">
                <a16:creationId xmlns:a16="http://schemas.microsoft.com/office/drawing/2014/main" id="{E3640FF5-5D81-4447-8C22-D93F782DD9F6}"/>
              </a:ext>
            </a:extLst>
          </p:cNvPr>
          <p:cNvSpPr>
            <a:spLocks noGrp="1"/>
          </p:cNvSpPr>
          <p:nvPr>
            <p:ph type="body" sz="quarter" idx="20"/>
          </p:nvPr>
        </p:nvSpPr>
        <p:spPr/>
        <p:txBody>
          <a:bodyPr/>
          <a:lstStyle/>
          <a:p>
            <a:r>
              <a:rPr lang="en-GB"/>
              <a:t>5</a:t>
            </a:r>
          </a:p>
        </p:txBody>
      </p:sp>
      <p:sp>
        <p:nvSpPr>
          <p:cNvPr id="47" name="Text Placeholder 344">
            <a:extLst>
              <a:ext uri="{FF2B5EF4-FFF2-40B4-BE49-F238E27FC236}">
                <a16:creationId xmlns:a16="http://schemas.microsoft.com/office/drawing/2014/main" id="{851F3C16-BF9C-46A5-B167-28DC315AE84C}"/>
              </a:ext>
            </a:extLst>
          </p:cNvPr>
          <p:cNvSpPr>
            <a:spLocks noGrp="1"/>
          </p:cNvSpPr>
          <p:nvPr>
            <p:ph type="body" sz="quarter" idx="21"/>
          </p:nvPr>
        </p:nvSpPr>
        <p:spPr/>
        <p:txBody>
          <a:bodyPr/>
          <a:lstStyle/>
          <a:p>
            <a:r>
              <a:rPr lang="en-GB"/>
              <a:t>4</a:t>
            </a:r>
          </a:p>
        </p:txBody>
      </p:sp>
      <p:sp>
        <p:nvSpPr>
          <p:cNvPr id="48" name="Text Placeholder 345">
            <a:extLst>
              <a:ext uri="{FF2B5EF4-FFF2-40B4-BE49-F238E27FC236}">
                <a16:creationId xmlns:a16="http://schemas.microsoft.com/office/drawing/2014/main" id="{FFA53F76-7913-4DED-AE74-9382954C109F}"/>
              </a:ext>
            </a:extLst>
          </p:cNvPr>
          <p:cNvSpPr>
            <a:spLocks noGrp="1"/>
          </p:cNvSpPr>
          <p:nvPr>
            <p:ph type="body" sz="quarter" idx="22"/>
          </p:nvPr>
        </p:nvSpPr>
        <p:spPr/>
        <p:txBody>
          <a:bodyPr/>
          <a:lstStyle/>
          <a:p>
            <a:r>
              <a:rPr lang="en-GB"/>
              <a:t>3</a:t>
            </a:r>
          </a:p>
        </p:txBody>
      </p:sp>
      <p:sp>
        <p:nvSpPr>
          <p:cNvPr id="49" name="Text Placeholder 346">
            <a:extLst>
              <a:ext uri="{FF2B5EF4-FFF2-40B4-BE49-F238E27FC236}">
                <a16:creationId xmlns:a16="http://schemas.microsoft.com/office/drawing/2014/main" id="{9C070EAD-8A27-4246-B79F-951D9328D6F1}"/>
              </a:ext>
            </a:extLst>
          </p:cNvPr>
          <p:cNvSpPr>
            <a:spLocks noGrp="1"/>
          </p:cNvSpPr>
          <p:nvPr>
            <p:ph type="body" sz="quarter" idx="23"/>
          </p:nvPr>
        </p:nvSpPr>
        <p:spPr>
          <a:solidFill>
            <a:schemeClr val="bg2"/>
          </a:solidFill>
        </p:spPr>
        <p:txBody>
          <a:bodyPr/>
          <a:lstStyle/>
          <a:p>
            <a:r>
              <a:rPr lang="en-GB" dirty="0"/>
              <a:t>1</a:t>
            </a:r>
          </a:p>
        </p:txBody>
      </p:sp>
      <p:sp>
        <p:nvSpPr>
          <p:cNvPr id="50" name="Text Placeholder 462">
            <a:extLst>
              <a:ext uri="{FF2B5EF4-FFF2-40B4-BE49-F238E27FC236}">
                <a16:creationId xmlns:a16="http://schemas.microsoft.com/office/drawing/2014/main" id="{81CD26EE-4F32-4EC2-A5FD-2172F12B7223}"/>
              </a:ext>
            </a:extLst>
          </p:cNvPr>
          <p:cNvSpPr>
            <a:spLocks noGrp="1"/>
          </p:cNvSpPr>
          <p:nvPr>
            <p:ph type="body" sz="quarter" idx="24"/>
          </p:nvPr>
        </p:nvSpPr>
        <p:spPr>
          <a:solidFill>
            <a:schemeClr val="accent1"/>
          </a:solidFill>
        </p:spPr>
        <p:txBody>
          <a:bodyPr/>
          <a:lstStyle/>
          <a:p>
            <a:r>
              <a:rPr lang="en-GB" dirty="0">
                <a:solidFill>
                  <a:schemeClr val="bg1"/>
                </a:solidFill>
              </a:rPr>
              <a:t>2</a:t>
            </a:r>
          </a:p>
        </p:txBody>
      </p:sp>
      <p:sp>
        <p:nvSpPr>
          <p:cNvPr id="2" name="CasellaDiTesto 1">
            <a:extLst>
              <a:ext uri="{FF2B5EF4-FFF2-40B4-BE49-F238E27FC236}">
                <a16:creationId xmlns:a16="http://schemas.microsoft.com/office/drawing/2014/main" id="{FBFC19BE-FA40-354F-9F1E-FCB3CAEDDC4B}"/>
              </a:ext>
            </a:extLst>
          </p:cNvPr>
          <p:cNvSpPr txBox="1"/>
          <p:nvPr/>
        </p:nvSpPr>
        <p:spPr>
          <a:xfrm>
            <a:off x="3364706" y="1593056"/>
            <a:ext cx="0" cy="0"/>
          </a:xfrm>
          <a:prstGeom prst="rect">
            <a:avLst/>
          </a:prstGeom>
        </p:spPr>
        <p:txBody>
          <a:bodyPr vert="horz" wrap="none" lIns="0" tIns="0" rIns="0" bIns="0" rtlCol="0">
            <a:noAutofit/>
          </a:bodyPr>
          <a:lstStyle/>
          <a:p>
            <a:pPr marL="171450" indent="-171450" algn="l">
              <a:lnSpc>
                <a:spcPct val="90000"/>
              </a:lnSpc>
              <a:spcBef>
                <a:spcPts val="600"/>
              </a:spcBef>
              <a:buClr>
                <a:schemeClr val="bg2"/>
              </a:buClr>
              <a:buSzPct val="100000"/>
              <a:buFont typeface="Arial" panose="020B0604020202020204" pitchFamily="34" charset="0"/>
              <a:buChar char="●"/>
            </a:pPr>
            <a:endParaRPr lang="it-IT" sz="1400" dirty="0">
              <a:solidFill>
                <a:schemeClr val="tx1"/>
              </a:solidFill>
            </a:endParaRPr>
          </a:p>
        </p:txBody>
      </p:sp>
      <p:sp>
        <p:nvSpPr>
          <p:cNvPr id="5" name="CasellaDiTesto 4">
            <a:extLst>
              <a:ext uri="{FF2B5EF4-FFF2-40B4-BE49-F238E27FC236}">
                <a16:creationId xmlns:a16="http://schemas.microsoft.com/office/drawing/2014/main" id="{9AD48C62-E5FA-AB47-A6C2-80D957ABDB86}"/>
              </a:ext>
            </a:extLst>
          </p:cNvPr>
          <p:cNvSpPr txBox="1"/>
          <p:nvPr/>
        </p:nvSpPr>
        <p:spPr>
          <a:xfrm>
            <a:off x="914400" y="3529013"/>
            <a:ext cx="0" cy="0"/>
          </a:xfrm>
          <a:prstGeom prst="rect">
            <a:avLst/>
          </a:prstGeom>
        </p:spPr>
        <p:txBody>
          <a:bodyPr vert="horz" wrap="none" lIns="0" tIns="0" rIns="0" bIns="0" rtlCol="0">
            <a:noAutofit/>
          </a:bodyPr>
          <a:lstStyle/>
          <a:p>
            <a:pPr marL="171450" indent="-171450" algn="l">
              <a:lnSpc>
                <a:spcPct val="90000"/>
              </a:lnSpc>
              <a:spcBef>
                <a:spcPts val="600"/>
              </a:spcBef>
              <a:buClr>
                <a:schemeClr val="bg2"/>
              </a:buClr>
              <a:buSzPct val="100000"/>
              <a:buFont typeface="Arial" panose="020B0604020202020204" pitchFamily="34" charset="0"/>
              <a:buChar char="●"/>
            </a:pPr>
            <a:endParaRPr lang="it-IT" sz="1400" dirty="0">
              <a:solidFill>
                <a:schemeClr val="tx1"/>
              </a:solidFill>
            </a:endParaRPr>
          </a:p>
        </p:txBody>
      </p:sp>
      <p:sp>
        <p:nvSpPr>
          <p:cNvPr id="7" name="CasellaDiTesto 6">
            <a:extLst>
              <a:ext uri="{FF2B5EF4-FFF2-40B4-BE49-F238E27FC236}">
                <a16:creationId xmlns:a16="http://schemas.microsoft.com/office/drawing/2014/main" id="{AC0B37BF-05BB-1D49-B088-6AEE91E64574}"/>
              </a:ext>
            </a:extLst>
          </p:cNvPr>
          <p:cNvSpPr txBox="1"/>
          <p:nvPr/>
        </p:nvSpPr>
        <p:spPr>
          <a:xfrm>
            <a:off x="1321594" y="1035844"/>
            <a:ext cx="0" cy="0"/>
          </a:xfrm>
          <a:prstGeom prst="rect">
            <a:avLst/>
          </a:prstGeom>
        </p:spPr>
        <p:txBody>
          <a:bodyPr vert="horz" wrap="none" lIns="0" tIns="0" rIns="0" bIns="0" rtlCol="0">
            <a:noAutofit/>
          </a:bodyPr>
          <a:lstStyle/>
          <a:p>
            <a:pPr marL="171450" indent="-171450" algn="l">
              <a:lnSpc>
                <a:spcPct val="90000"/>
              </a:lnSpc>
              <a:spcBef>
                <a:spcPts val="600"/>
              </a:spcBef>
              <a:buClr>
                <a:schemeClr val="bg2"/>
              </a:buClr>
              <a:buSzPct val="100000"/>
              <a:buFont typeface="Arial" panose="020B0604020202020204" pitchFamily="34" charset="0"/>
              <a:buChar char="●"/>
            </a:pPr>
            <a:endParaRPr lang="it-IT" sz="1400" dirty="0">
              <a:solidFill>
                <a:schemeClr val="tx1"/>
              </a:solidFill>
            </a:endParaRPr>
          </a:p>
        </p:txBody>
      </p:sp>
      <p:sp>
        <p:nvSpPr>
          <p:cNvPr id="19" name="CasellaDiTesto 18">
            <a:extLst>
              <a:ext uri="{FF2B5EF4-FFF2-40B4-BE49-F238E27FC236}">
                <a16:creationId xmlns:a16="http://schemas.microsoft.com/office/drawing/2014/main" id="{066B0D5E-ADE2-694E-AFD5-D0BA4C18BE88}"/>
              </a:ext>
            </a:extLst>
          </p:cNvPr>
          <p:cNvSpPr txBox="1"/>
          <p:nvPr/>
        </p:nvSpPr>
        <p:spPr>
          <a:xfrm>
            <a:off x="250825" y="1179640"/>
            <a:ext cx="8642350" cy="658368"/>
          </a:xfrm>
          <a:prstGeom prst="rect">
            <a:avLst/>
          </a:prstGeom>
        </p:spPr>
        <p:txBody>
          <a:bodyPr vert="horz" wrap="square" lIns="0" tIns="0" rIns="0" bIns="0" rtlCol="0">
            <a:noAutofit/>
          </a:bodyPr>
          <a:lstStyle/>
          <a:p>
            <a:pPr>
              <a:lnSpc>
                <a:spcPct val="90000"/>
              </a:lnSpc>
              <a:spcBef>
                <a:spcPts val="600"/>
              </a:spcBef>
              <a:buClr>
                <a:schemeClr val="bg2"/>
              </a:buClr>
              <a:buSzPct val="100000"/>
            </a:pPr>
            <a:r>
              <a:rPr lang="it-IT" sz="1400" dirty="0">
                <a:ea typeface="MS PGothic" pitchFamily="34" charset="-128"/>
              </a:rPr>
              <a:t>Sempre con riferimento al TITOLARE EFFETTIVO, la </a:t>
            </a:r>
            <a:r>
              <a:rPr lang="it-IT" sz="1400" dirty="0" err="1">
                <a:ea typeface="MS PGothic" pitchFamily="34" charset="-128"/>
              </a:rPr>
              <a:t>faq</a:t>
            </a:r>
            <a:r>
              <a:rPr lang="it-IT" sz="1400" dirty="0">
                <a:ea typeface="MS PGothic" pitchFamily="34" charset="-128"/>
              </a:rPr>
              <a:t> del 24 marzo del 2016 dell’Agenzia delle Entrate precisa che nella comunicazione:</a:t>
            </a:r>
          </a:p>
          <a:p>
            <a:pPr marL="171450" indent="-171450">
              <a:lnSpc>
                <a:spcPct val="90000"/>
              </a:lnSpc>
              <a:spcBef>
                <a:spcPts val="600"/>
              </a:spcBef>
              <a:buClr>
                <a:schemeClr val="bg2"/>
              </a:buClr>
              <a:buSzPct val="100000"/>
              <a:buFont typeface="Wingdings" pitchFamily="2" charset="2"/>
              <a:buChar char="q"/>
            </a:pPr>
            <a:endParaRPr lang="it-IT" sz="1400" dirty="0">
              <a:ea typeface="MS PGothic" pitchFamily="34" charset="-128"/>
            </a:endParaRPr>
          </a:p>
          <a:p>
            <a:pPr>
              <a:lnSpc>
                <a:spcPct val="90000"/>
              </a:lnSpc>
              <a:spcBef>
                <a:spcPts val="600"/>
              </a:spcBef>
              <a:buClr>
                <a:schemeClr val="bg2"/>
              </a:buClr>
              <a:buSzPct val="100000"/>
            </a:pPr>
            <a:r>
              <a:rPr lang="it-IT" sz="1400" b="1" dirty="0">
                <a:ea typeface="MS PGothic" pitchFamily="34" charset="-128"/>
              </a:rPr>
              <a:t>E’ possibile inserire più soggetti titolari effettivi con il codice ruolo 7 all'interno dello stesso rapporto.</a:t>
            </a:r>
          </a:p>
          <a:p>
            <a:pPr marL="171450" indent="-171450">
              <a:lnSpc>
                <a:spcPct val="90000"/>
              </a:lnSpc>
              <a:spcBef>
                <a:spcPts val="600"/>
              </a:spcBef>
              <a:buClr>
                <a:schemeClr val="bg2"/>
              </a:buClr>
              <a:buSzPct val="100000"/>
              <a:buFont typeface="Wingdings" pitchFamily="2" charset="2"/>
              <a:buChar char="q"/>
            </a:pPr>
            <a:endParaRPr lang="it-IT" sz="1400" dirty="0">
              <a:ea typeface="MS PGothic" pitchFamily="34" charset="-128"/>
            </a:endParaRPr>
          </a:p>
          <a:p>
            <a:pPr>
              <a:lnSpc>
                <a:spcPct val="90000"/>
              </a:lnSpc>
              <a:spcBef>
                <a:spcPts val="600"/>
              </a:spcBef>
              <a:buClr>
                <a:schemeClr val="bg2"/>
              </a:buClr>
              <a:buSzPct val="100000"/>
            </a:pPr>
            <a:r>
              <a:rPr lang="it-IT" sz="1400" dirty="0">
                <a:ea typeface="MS PGothic" pitchFamily="34" charset="-128"/>
              </a:rPr>
              <a:t>Nel caso in cui lo stesso soggetto abbia contemporaneamente più ruoli all'interno dello stesso rapporto, ad es. delegato e titolare effettivo, è possibile comunicare la stessa anagrafica due volte: in un record sarà inserito il soggetto con codice ruolo 5, e in un altro con codice ruolo 7</a:t>
            </a:r>
            <a:r>
              <a:rPr lang="it-IT" sz="1200" dirty="0">
                <a:ea typeface="MS PGothic" pitchFamily="34" charset="-128"/>
              </a:rPr>
              <a:t>.</a:t>
            </a:r>
          </a:p>
          <a:p>
            <a:pPr marL="171450" indent="-171450">
              <a:lnSpc>
                <a:spcPct val="90000"/>
              </a:lnSpc>
              <a:spcBef>
                <a:spcPts val="600"/>
              </a:spcBef>
              <a:buClr>
                <a:schemeClr val="bg2"/>
              </a:buClr>
              <a:buSzPct val="100000"/>
              <a:buFont typeface="Arial" panose="020B0604020202020204" pitchFamily="34" charset="0"/>
              <a:buChar char="•"/>
            </a:pPr>
            <a:endParaRPr lang="it-IT" sz="1200" dirty="0">
              <a:ea typeface="MS PGothic" pitchFamily="34" charset="-128"/>
            </a:endParaRPr>
          </a:p>
        </p:txBody>
      </p:sp>
    </p:spTree>
    <p:extLst>
      <p:ext uri="{BB962C8B-B14F-4D97-AF65-F5344CB8AC3E}">
        <p14:creationId xmlns:p14="http://schemas.microsoft.com/office/powerpoint/2010/main" val="76399802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 Placeholder 16">
            <a:extLst>
              <a:ext uri="{FF2B5EF4-FFF2-40B4-BE49-F238E27FC236}">
                <a16:creationId xmlns:a16="http://schemas.microsoft.com/office/drawing/2014/main" id="{3A6B7CAA-CB0D-4587-BC92-78D009536D3E}"/>
              </a:ext>
            </a:extLst>
          </p:cNvPr>
          <p:cNvSpPr>
            <a:spLocks noGrp="1"/>
          </p:cNvSpPr>
          <p:nvPr>
            <p:ph type="body" sz="quarter" idx="14"/>
          </p:nvPr>
        </p:nvSpPr>
        <p:spPr/>
        <p:txBody>
          <a:bodyPr/>
          <a:lstStyle/>
          <a:p>
            <a:r>
              <a:rPr lang="en-GB" dirty="0"/>
              <a:t>UniCredit S.p.A. – Internal</a:t>
            </a:r>
          </a:p>
        </p:txBody>
      </p:sp>
      <p:sp>
        <p:nvSpPr>
          <p:cNvPr id="6" name="Titolo 4">
            <a:extLst>
              <a:ext uri="{FF2B5EF4-FFF2-40B4-BE49-F238E27FC236}">
                <a16:creationId xmlns:a16="http://schemas.microsoft.com/office/drawing/2014/main" id="{DE56D17F-C62D-1D42-A51C-E848BC264D5D}"/>
              </a:ext>
            </a:extLst>
          </p:cNvPr>
          <p:cNvSpPr>
            <a:spLocks noGrp="1"/>
          </p:cNvSpPr>
          <p:nvPr>
            <p:ph type="title"/>
          </p:nvPr>
        </p:nvSpPr>
        <p:spPr>
          <a:xfrm>
            <a:off x="252000" y="261354"/>
            <a:ext cx="9477788" cy="303453"/>
          </a:xfrm>
        </p:spPr>
        <p:txBody>
          <a:bodyPr/>
          <a:lstStyle/>
          <a:p>
            <a:r>
              <a:rPr lang="it-IT" b="0" dirty="0">
                <a:latin typeface="UniCredit" panose="02000506040000020004" pitchFamily="2" charset="0"/>
              </a:rPr>
              <a:t>LE COMUNICAZIONI INTERNAZIONALI – CRS E FATCA</a:t>
            </a:r>
          </a:p>
        </p:txBody>
      </p:sp>
      <p:sp>
        <p:nvSpPr>
          <p:cNvPr id="46" name="Text Placeholder 343">
            <a:extLst>
              <a:ext uri="{FF2B5EF4-FFF2-40B4-BE49-F238E27FC236}">
                <a16:creationId xmlns:a16="http://schemas.microsoft.com/office/drawing/2014/main" id="{E3640FF5-5D81-4447-8C22-D93F782DD9F6}"/>
              </a:ext>
            </a:extLst>
          </p:cNvPr>
          <p:cNvSpPr>
            <a:spLocks noGrp="1"/>
          </p:cNvSpPr>
          <p:nvPr>
            <p:ph type="body" sz="quarter" idx="20"/>
          </p:nvPr>
        </p:nvSpPr>
        <p:spPr/>
        <p:txBody>
          <a:bodyPr/>
          <a:lstStyle/>
          <a:p>
            <a:r>
              <a:rPr lang="en-GB"/>
              <a:t>5</a:t>
            </a:r>
          </a:p>
        </p:txBody>
      </p:sp>
      <p:sp>
        <p:nvSpPr>
          <p:cNvPr id="47" name="Text Placeholder 344">
            <a:extLst>
              <a:ext uri="{FF2B5EF4-FFF2-40B4-BE49-F238E27FC236}">
                <a16:creationId xmlns:a16="http://schemas.microsoft.com/office/drawing/2014/main" id="{851F3C16-BF9C-46A5-B167-28DC315AE84C}"/>
              </a:ext>
            </a:extLst>
          </p:cNvPr>
          <p:cNvSpPr>
            <a:spLocks noGrp="1"/>
          </p:cNvSpPr>
          <p:nvPr>
            <p:ph type="body" sz="quarter" idx="21"/>
          </p:nvPr>
        </p:nvSpPr>
        <p:spPr/>
        <p:txBody>
          <a:bodyPr/>
          <a:lstStyle/>
          <a:p>
            <a:r>
              <a:rPr lang="en-GB"/>
              <a:t>4</a:t>
            </a:r>
          </a:p>
        </p:txBody>
      </p:sp>
      <p:sp>
        <p:nvSpPr>
          <p:cNvPr id="48" name="Text Placeholder 345">
            <a:extLst>
              <a:ext uri="{FF2B5EF4-FFF2-40B4-BE49-F238E27FC236}">
                <a16:creationId xmlns:a16="http://schemas.microsoft.com/office/drawing/2014/main" id="{FFA53F76-7913-4DED-AE74-9382954C109F}"/>
              </a:ext>
            </a:extLst>
          </p:cNvPr>
          <p:cNvSpPr>
            <a:spLocks noGrp="1"/>
          </p:cNvSpPr>
          <p:nvPr>
            <p:ph type="body" sz="quarter" idx="22"/>
          </p:nvPr>
        </p:nvSpPr>
        <p:spPr/>
        <p:txBody>
          <a:bodyPr/>
          <a:lstStyle/>
          <a:p>
            <a:r>
              <a:rPr lang="en-GB"/>
              <a:t>3</a:t>
            </a:r>
          </a:p>
        </p:txBody>
      </p:sp>
      <p:sp>
        <p:nvSpPr>
          <p:cNvPr id="49" name="Text Placeholder 346">
            <a:extLst>
              <a:ext uri="{FF2B5EF4-FFF2-40B4-BE49-F238E27FC236}">
                <a16:creationId xmlns:a16="http://schemas.microsoft.com/office/drawing/2014/main" id="{9C070EAD-8A27-4246-B79F-951D9328D6F1}"/>
              </a:ext>
            </a:extLst>
          </p:cNvPr>
          <p:cNvSpPr>
            <a:spLocks noGrp="1"/>
          </p:cNvSpPr>
          <p:nvPr>
            <p:ph type="body" sz="quarter" idx="23"/>
          </p:nvPr>
        </p:nvSpPr>
        <p:spPr>
          <a:solidFill>
            <a:schemeClr val="bg2"/>
          </a:solidFill>
        </p:spPr>
        <p:txBody>
          <a:bodyPr/>
          <a:lstStyle/>
          <a:p>
            <a:r>
              <a:rPr lang="en-GB" dirty="0"/>
              <a:t>1</a:t>
            </a:r>
          </a:p>
        </p:txBody>
      </p:sp>
      <p:sp>
        <p:nvSpPr>
          <p:cNvPr id="50" name="Text Placeholder 462">
            <a:extLst>
              <a:ext uri="{FF2B5EF4-FFF2-40B4-BE49-F238E27FC236}">
                <a16:creationId xmlns:a16="http://schemas.microsoft.com/office/drawing/2014/main" id="{81CD26EE-4F32-4EC2-A5FD-2172F12B7223}"/>
              </a:ext>
            </a:extLst>
          </p:cNvPr>
          <p:cNvSpPr>
            <a:spLocks noGrp="1"/>
          </p:cNvSpPr>
          <p:nvPr>
            <p:ph type="body" sz="quarter" idx="24"/>
          </p:nvPr>
        </p:nvSpPr>
        <p:spPr>
          <a:solidFill>
            <a:schemeClr val="accent1"/>
          </a:solidFill>
        </p:spPr>
        <p:txBody>
          <a:bodyPr/>
          <a:lstStyle/>
          <a:p>
            <a:r>
              <a:rPr lang="en-GB" dirty="0">
                <a:solidFill>
                  <a:schemeClr val="bg1"/>
                </a:solidFill>
              </a:rPr>
              <a:t>2</a:t>
            </a:r>
          </a:p>
        </p:txBody>
      </p:sp>
      <p:sp>
        <p:nvSpPr>
          <p:cNvPr id="2" name="CasellaDiTesto 1">
            <a:extLst>
              <a:ext uri="{FF2B5EF4-FFF2-40B4-BE49-F238E27FC236}">
                <a16:creationId xmlns:a16="http://schemas.microsoft.com/office/drawing/2014/main" id="{FBFC19BE-FA40-354F-9F1E-FCB3CAEDDC4B}"/>
              </a:ext>
            </a:extLst>
          </p:cNvPr>
          <p:cNvSpPr txBox="1"/>
          <p:nvPr/>
        </p:nvSpPr>
        <p:spPr>
          <a:xfrm>
            <a:off x="3364706" y="1593056"/>
            <a:ext cx="0" cy="0"/>
          </a:xfrm>
          <a:prstGeom prst="rect">
            <a:avLst/>
          </a:prstGeom>
        </p:spPr>
        <p:txBody>
          <a:bodyPr vert="horz" wrap="none" lIns="0" tIns="0" rIns="0" bIns="0" rtlCol="0">
            <a:noAutofit/>
          </a:bodyPr>
          <a:lstStyle/>
          <a:p>
            <a:pPr marL="171450" indent="-171450" algn="l">
              <a:lnSpc>
                <a:spcPct val="90000"/>
              </a:lnSpc>
              <a:spcBef>
                <a:spcPts val="600"/>
              </a:spcBef>
              <a:buClr>
                <a:schemeClr val="bg2"/>
              </a:buClr>
              <a:buSzPct val="100000"/>
              <a:buFont typeface="Arial" panose="020B0604020202020204" pitchFamily="34" charset="0"/>
              <a:buChar char="●"/>
            </a:pPr>
            <a:endParaRPr lang="it-IT" sz="1400" dirty="0">
              <a:solidFill>
                <a:schemeClr val="tx1"/>
              </a:solidFill>
            </a:endParaRPr>
          </a:p>
        </p:txBody>
      </p:sp>
      <p:sp>
        <p:nvSpPr>
          <p:cNvPr id="5" name="CasellaDiTesto 4">
            <a:extLst>
              <a:ext uri="{FF2B5EF4-FFF2-40B4-BE49-F238E27FC236}">
                <a16:creationId xmlns:a16="http://schemas.microsoft.com/office/drawing/2014/main" id="{9AD48C62-E5FA-AB47-A6C2-80D957ABDB86}"/>
              </a:ext>
            </a:extLst>
          </p:cNvPr>
          <p:cNvSpPr txBox="1"/>
          <p:nvPr/>
        </p:nvSpPr>
        <p:spPr>
          <a:xfrm>
            <a:off x="914400" y="3529013"/>
            <a:ext cx="0" cy="0"/>
          </a:xfrm>
          <a:prstGeom prst="rect">
            <a:avLst/>
          </a:prstGeom>
        </p:spPr>
        <p:txBody>
          <a:bodyPr vert="horz" wrap="none" lIns="0" tIns="0" rIns="0" bIns="0" rtlCol="0">
            <a:noAutofit/>
          </a:bodyPr>
          <a:lstStyle/>
          <a:p>
            <a:pPr marL="171450" indent="-171450" algn="l">
              <a:lnSpc>
                <a:spcPct val="90000"/>
              </a:lnSpc>
              <a:spcBef>
                <a:spcPts val="600"/>
              </a:spcBef>
              <a:buClr>
                <a:schemeClr val="bg2"/>
              </a:buClr>
              <a:buSzPct val="100000"/>
              <a:buFont typeface="Arial" panose="020B0604020202020204" pitchFamily="34" charset="0"/>
              <a:buChar char="●"/>
            </a:pPr>
            <a:endParaRPr lang="it-IT" sz="1400" dirty="0">
              <a:solidFill>
                <a:schemeClr val="tx1"/>
              </a:solidFill>
            </a:endParaRPr>
          </a:p>
        </p:txBody>
      </p:sp>
      <p:sp>
        <p:nvSpPr>
          <p:cNvPr id="7" name="CasellaDiTesto 6">
            <a:extLst>
              <a:ext uri="{FF2B5EF4-FFF2-40B4-BE49-F238E27FC236}">
                <a16:creationId xmlns:a16="http://schemas.microsoft.com/office/drawing/2014/main" id="{AC0B37BF-05BB-1D49-B088-6AEE91E64574}"/>
              </a:ext>
            </a:extLst>
          </p:cNvPr>
          <p:cNvSpPr txBox="1"/>
          <p:nvPr/>
        </p:nvSpPr>
        <p:spPr>
          <a:xfrm>
            <a:off x="1321594" y="1035844"/>
            <a:ext cx="0" cy="0"/>
          </a:xfrm>
          <a:prstGeom prst="rect">
            <a:avLst/>
          </a:prstGeom>
        </p:spPr>
        <p:txBody>
          <a:bodyPr vert="horz" wrap="none" lIns="0" tIns="0" rIns="0" bIns="0" rtlCol="0">
            <a:noAutofit/>
          </a:bodyPr>
          <a:lstStyle/>
          <a:p>
            <a:pPr marL="171450" indent="-171450" algn="l">
              <a:lnSpc>
                <a:spcPct val="90000"/>
              </a:lnSpc>
              <a:spcBef>
                <a:spcPts val="600"/>
              </a:spcBef>
              <a:buClr>
                <a:schemeClr val="bg2"/>
              </a:buClr>
              <a:buSzPct val="100000"/>
              <a:buFont typeface="Arial" panose="020B0604020202020204" pitchFamily="34" charset="0"/>
              <a:buChar char="●"/>
            </a:pPr>
            <a:endParaRPr lang="it-IT" sz="1400" dirty="0">
              <a:solidFill>
                <a:schemeClr val="tx1"/>
              </a:solidFill>
            </a:endParaRPr>
          </a:p>
        </p:txBody>
      </p:sp>
      <p:pic>
        <p:nvPicPr>
          <p:cNvPr id="13" name="Immagine 12">
            <a:extLst>
              <a:ext uri="{FF2B5EF4-FFF2-40B4-BE49-F238E27FC236}">
                <a16:creationId xmlns:a16="http://schemas.microsoft.com/office/drawing/2014/main" id="{777D38CC-4E88-2844-8D2E-75011BCDD8A0}"/>
              </a:ext>
            </a:extLst>
          </p:cNvPr>
          <p:cNvPicPr>
            <a:picLocks noChangeAspect="1"/>
          </p:cNvPicPr>
          <p:nvPr/>
        </p:nvPicPr>
        <p:blipFill>
          <a:blip r:embed="rId3"/>
          <a:stretch>
            <a:fillRect/>
          </a:stretch>
        </p:blipFill>
        <p:spPr>
          <a:xfrm>
            <a:off x="1620097" y="884337"/>
            <a:ext cx="5992681" cy="3833967"/>
          </a:xfrm>
          <a:prstGeom prst="rect">
            <a:avLst/>
          </a:prstGeom>
        </p:spPr>
      </p:pic>
    </p:spTree>
    <p:extLst>
      <p:ext uri="{BB962C8B-B14F-4D97-AF65-F5344CB8AC3E}">
        <p14:creationId xmlns:p14="http://schemas.microsoft.com/office/powerpoint/2010/main" val="166775553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 Placeholder 16">
            <a:extLst>
              <a:ext uri="{FF2B5EF4-FFF2-40B4-BE49-F238E27FC236}">
                <a16:creationId xmlns:a16="http://schemas.microsoft.com/office/drawing/2014/main" id="{3A6B7CAA-CB0D-4587-BC92-78D009536D3E}"/>
              </a:ext>
            </a:extLst>
          </p:cNvPr>
          <p:cNvSpPr>
            <a:spLocks noGrp="1"/>
          </p:cNvSpPr>
          <p:nvPr>
            <p:ph type="body" sz="quarter" idx="14"/>
          </p:nvPr>
        </p:nvSpPr>
        <p:spPr/>
        <p:txBody>
          <a:bodyPr/>
          <a:lstStyle/>
          <a:p>
            <a:r>
              <a:rPr lang="en-GB" dirty="0"/>
              <a:t>UniCredit S.p.A. – Internal</a:t>
            </a:r>
          </a:p>
        </p:txBody>
      </p:sp>
      <p:sp>
        <p:nvSpPr>
          <p:cNvPr id="6" name="Titolo 4">
            <a:extLst>
              <a:ext uri="{FF2B5EF4-FFF2-40B4-BE49-F238E27FC236}">
                <a16:creationId xmlns:a16="http://schemas.microsoft.com/office/drawing/2014/main" id="{DE56D17F-C62D-1D42-A51C-E848BC264D5D}"/>
              </a:ext>
            </a:extLst>
          </p:cNvPr>
          <p:cNvSpPr>
            <a:spLocks noGrp="1"/>
          </p:cNvSpPr>
          <p:nvPr>
            <p:ph type="title"/>
          </p:nvPr>
        </p:nvSpPr>
        <p:spPr>
          <a:xfrm>
            <a:off x="252000" y="276571"/>
            <a:ext cx="9477788" cy="303453"/>
          </a:xfrm>
        </p:spPr>
        <p:txBody>
          <a:bodyPr/>
          <a:lstStyle/>
          <a:p>
            <a:r>
              <a:rPr lang="it-IT" b="0" dirty="0">
                <a:latin typeface="UniCredit" panose="02000506040000020004" pitchFamily="2" charset="0"/>
              </a:rPr>
              <a:t>PROVVEDIMENTO DEL 23 MAGGIO2022 DELL’AGENZIA DELLE ENTRATE</a:t>
            </a:r>
          </a:p>
        </p:txBody>
      </p:sp>
      <p:sp>
        <p:nvSpPr>
          <p:cNvPr id="46" name="Text Placeholder 343">
            <a:extLst>
              <a:ext uri="{FF2B5EF4-FFF2-40B4-BE49-F238E27FC236}">
                <a16:creationId xmlns:a16="http://schemas.microsoft.com/office/drawing/2014/main" id="{E3640FF5-5D81-4447-8C22-D93F782DD9F6}"/>
              </a:ext>
            </a:extLst>
          </p:cNvPr>
          <p:cNvSpPr>
            <a:spLocks noGrp="1"/>
          </p:cNvSpPr>
          <p:nvPr>
            <p:ph type="body" sz="quarter" idx="20"/>
          </p:nvPr>
        </p:nvSpPr>
        <p:spPr/>
        <p:txBody>
          <a:bodyPr/>
          <a:lstStyle/>
          <a:p>
            <a:r>
              <a:rPr lang="en-GB"/>
              <a:t>5</a:t>
            </a:r>
          </a:p>
        </p:txBody>
      </p:sp>
      <p:sp>
        <p:nvSpPr>
          <p:cNvPr id="47" name="Text Placeholder 344">
            <a:extLst>
              <a:ext uri="{FF2B5EF4-FFF2-40B4-BE49-F238E27FC236}">
                <a16:creationId xmlns:a16="http://schemas.microsoft.com/office/drawing/2014/main" id="{851F3C16-BF9C-46A5-B167-28DC315AE84C}"/>
              </a:ext>
            </a:extLst>
          </p:cNvPr>
          <p:cNvSpPr>
            <a:spLocks noGrp="1"/>
          </p:cNvSpPr>
          <p:nvPr>
            <p:ph type="body" sz="quarter" idx="21"/>
          </p:nvPr>
        </p:nvSpPr>
        <p:spPr/>
        <p:txBody>
          <a:bodyPr/>
          <a:lstStyle/>
          <a:p>
            <a:r>
              <a:rPr lang="en-GB"/>
              <a:t>4</a:t>
            </a:r>
          </a:p>
        </p:txBody>
      </p:sp>
      <p:sp>
        <p:nvSpPr>
          <p:cNvPr id="48" name="Text Placeholder 345">
            <a:extLst>
              <a:ext uri="{FF2B5EF4-FFF2-40B4-BE49-F238E27FC236}">
                <a16:creationId xmlns:a16="http://schemas.microsoft.com/office/drawing/2014/main" id="{FFA53F76-7913-4DED-AE74-9382954C109F}"/>
              </a:ext>
            </a:extLst>
          </p:cNvPr>
          <p:cNvSpPr>
            <a:spLocks noGrp="1"/>
          </p:cNvSpPr>
          <p:nvPr>
            <p:ph type="body" sz="quarter" idx="22"/>
          </p:nvPr>
        </p:nvSpPr>
        <p:spPr/>
        <p:txBody>
          <a:bodyPr/>
          <a:lstStyle/>
          <a:p>
            <a:r>
              <a:rPr lang="en-GB"/>
              <a:t>3</a:t>
            </a:r>
          </a:p>
        </p:txBody>
      </p:sp>
      <p:sp>
        <p:nvSpPr>
          <p:cNvPr id="49" name="Text Placeholder 346">
            <a:extLst>
              <a:ext uri="{FF2B5EF4-FFF2-40B4-BE49-F238E27FC236}">
                <a16:creationId xmlns:a16="http://schemas.microsoft.com/office/drawing/2014/main" id="{9C070EAD-8A27-4246-B79F-951D9328D6F1}"/>
              </a:ext>
            </a:extLst>
          </p:cNvPr>
          <p:cNvSpPr>
            <a:spLocks noGrp="1"/>
          </p:cNvSpPr>
          <p:nvPr>
            <p:ph type="body" sz="quarter" idx="23"/>
          </p:nvPr>
        </p:nvSpPr>
        <p:spPr>
          <a:solidFill>
            <a:schemeClr val="bg2"/>
          </a:solidFill>
        </p:spPr>
        <p:txBody>
          <a:bodyPr/>
          <a:lstStyle/>
          <a:p>
            <a:r>
              <a:rPr lang="en-GB" dirty="0"/>
              <a:t>1</a:t>
            </a:r>
          </a:p>
        </p:txBody>
      </p:sp>
      <p:sp>
        <p:nvSpPr>
          <p:cNvPr id="50" name="Text Placeholder 462">
            <a:extLst>
              <a:ext uri="{FF2B5EF4-FFF2-40B4-BE49-F238E27FC236}">
                <a16:creationId xmlns:a16="http://schemas.microsoft.com/office/drawing/2014/main" id="{81CD26EE-4F32-4EC2-A5FD-2172F12B7223}"/>
              </a:ext>
            </a:extLst>
          </p:cNvPr>
          <p:cNvSpPr>
            <a:spLocks noGrp="1"/>
          </p:cNvSpPr>
          <p:nvPr>
            <p:ph type="body" sz="quarter" idx="24"/>
          </p:nvPr>
        </p:nvSpPr>
        <p:spPr>
          <a:solidFill>
            <a:schemeClr val="accent1"/>
          </a:solidFill>
        </p:spPr>
        <p:txBody>
          <a:bodyPr/>
          <a:lstStyle/>
          <a:p>
            <a:r>
              <a:rPr lang="en-GB" dirty="0">
                <a:solidFill>
                  <a:schemeClr val="bg1"/>
                </a:solidFill>
              </a:rPr>
              <a:t>2</a:t>
            </a:r>
          </a:p>
        </p:txBody>
      </p:sp>
      <p:sp>
        <p:nvSpPr>
          <p:cNvPr id="2" name="CasellaDiTesto 1">
            <a:extLst>
              <a:ext uri="{FF2B5EF4-FFF2-40B4-BE49-F238E27FC236}">
                <a16:creationId xmlns:a16="http://schemas.microsoft.com/office/drawing/2014/main" id="{FBFC19BE-FA40-354F-9F1E-FCB3CAEDDC4B}"/>
              </a:ext>
            </a:extLst>
          </p:cNvPr>
          <p:cNvSpPr txBox="1"/>
          <p:nvPr/>
        </p:nvSpPr>
        <p:spPr>
          <a:xfrm>
            <a:off x="3364706" y="1593056"/>
            <a:ext cx="0" cy="0"/>
          </a:xfrm>
          <a:prstGeom prst="rect">
            <a:avLst/>
          </a:prstGeom>
        </p:spPr>
        <p:txBody>
          <a:bodyPr vert="horz" wrap="none" lIns="0" tIns="0" rIns="0" bIns="0" rtlCol="0">
            <a:noAutofit/>
          </a:bodyPr>
          <a:lstStyle/>
          <a:p>
            <a:pPr marL="171450" indent="-171450" algn="l">
              <a:lnSpc>
                <a:spcPct val="90000"/>
              </a:lnSpc>
              <a:spcBef>
                <a:spcPts val="600"/>
              </a:spcBef>
              <a:buClr>
                <a:schemeClr val="bg2"/>
              </a:buClr>
              <a:buSzPct val="100000"/>
              <a:buFont typeface="Arial" panose="020B0604020202020204" pitchFamily="34" charset="0"/>
              <a:buChar char="●"/>
            </a:pPr>
            <a:endParaRPr lang="it-IT" sz="1400" dirty="0">
              <a:solidFill>
                <a:schemeClr val="tx1"/>
              </a:solidFill>
            </a:endParaRPr>
          </a:p>
        </p:txBody>
      </p:sp>
      <p:sp>
        <p:nvSpPr>
          <p:cNvPr id="5" name="CasellaDiTesto 4">
            <a:extLst>
              <a:ext uri="{FF2B5EF4-FFF2-40B4-BE49-F238E27FC236}">
                <a16:creationId xmlns:a16="http://schemas.microsoft.com/office/drawing/2014/main" id="{9AD48C62-E5FA-AB47-A6C2-80D957ABDB86}"/>
              </a:ext>
            </a:extLst>
          </p:cNvPr>
          <p:cNvSpPr txBox="1"/>
          <p:nvPr/>
        </p:nvSpPr>
        <p:spPr>
          <a:xfrm>
            <a:off x="914400" y="3529013"/>
            <a:ext cx="0" cy="0"/>
          </a:xfrm>
          <a:prstGeom prst="rect">
            <a:avLst/>
          </a:prstGeom>
        </p:spPr>
        <p:txBody>
          <a:bodyPr vert="horz" wrap="none" lIns="0" tIns="0" rIns="0" bIns="0" rtlCol="0">
            <a:noAutofit/>
          </a:bodyPr>
          <a:lstStyle/>
          <a:p>
            <a:pPr marL="171450" indent="-171450" algn="l">
              <a:lnSpc>
                <a:spcPct val="90000"/>
              </a:lnSpc>
              <a:spcBef>
                <a:spcPts val="600"/>
              </a:spcBef>
              <a:buClr>
                <a:schemeClr val="bg2"/>
              </a:buClr>
              <a:buSzPct val="100000"/>
              <a:buFont typeface="Arial" panose="020B0604020202020204" pitchFamily="34" charset="0"/>
              <a:buChar char="●"/>
            </a:pPr>
            <a:endParaRPr lang="it-IT" sz="1400" dirty="0">
              <a:solidFill>
                <a:schemeClr val="tx1"/>
              </a:solidFill>
            </a:endParaRPr>
          </a:p>
        </p:txBody>
      </p:sp>
      <p:sp>
        <p:nvSpPr>
          <p:cNvPr id="7" name="CasellaDiTesto 6">
            <a:extLst>
              <a:ext uri="{FF2B5EF4-FFF2-40B4-BE49-F238E27FC236}">
                <a16:creationId xmlns:a16="http://schemas.microsoft.com/office/drawing/2014/main" id="{AC0B37BF-05BB-1D49-B088-6AEE91E64574}"/>
              </a:ext>
            </a:extLst>
          </p:cNvPr>
          <p:cNvSpPr txBox="1"/>
          <p:nvPr/>
        </p:nvSpPr>
        <p:spPr>
          <a:xfrm>
            <a:off x="1321594" y="1035844"/>
            <a:ext cx="0" cy="0"/>
          </a:xfrm>
          <a:prstGeom prst="rect">
            <a:avLst/>
          </a:prstGeom>
        </p:spPr>
        <p:txBody>
          <a:bodyPr vert="horz" wrap="none" lIns="0" tIns="0" rIns="0" bIns="0" rtlCol="0">
            <a:noAutofit/>
          </a:bodyPr>
          <a:lstStyle/>
          <a:p>
            <a:pPr marL="171450" indent="-171450" algn="l">
              <a:lnSpc>
                <a:spcPct val="90000"/>
              </a:lnSpc>
              <a:spcBef>
                <a:spcPts val="600"/>
              </a:spcBef>
              <a:buClr>
                <a:schemeClr val="bg2"/>
              </a:buClr>
              <a:buSzPct val="100000"/>
              <a:buFont typeface="Arial" panose="020B0604020202020204" pitchFamily="34" charset="0"/>
              <a:buChar char="●"/>
            </a:pPr>
            <a:endParaRPr lang="it-IT" sz="1400" dirty="0">
              <a:solidFill>
                <a:schemeClr val="tx1"/>
              </a:solidFill>
            </a:endParaRPr>
          </a:p>
        </p:txBody>
      </p:sp>
      <p:sp>
        <p:nvSpPr>
          <p:cNvPr id="13" name="Rettangolo con angoli arrotondati in diagonale 52">
            <a:extLst>
              <a:ext uri="{FF2B5EF4-FFF2-40B4-BE49-F238E27FC236}">
                <a16:creationId xmlns:a16="http://schemas.microsoft.com/office/drawing/2014/main" id="{31719893-2D67-0343-B9CC-97C0EDB7781A}"/>
              </a:ext>
            </a:extLst>
          </p:cNvPr>
          <p:cNvSpPr/>
          <p:nvPr/>
        </p:nvSpPr>
        <p:spPr>
          <a:xfrm>
            <a:off x="3101902" y="935293"/>
            <a:ext cx="5068552" cy="859283"/>
          </a:xfrm>
          <a:prstGeom prst="round2DiagRect">
            <a:avLst>
              <a:gd name="adj1" fmla="val 3713"/>
              <a:gd name="adj2" fmla="val 0"/>
            </a:avLst>
          </a:prstGeom>
          <a:noFill/>
          <a:ln w="19050" cap="rnd">
            <a:solidFill>
              <a:schemeClr val="bg2"/>
            </a:solidFill>
            <a:prstDash val="solid"/>
          </a:ln>
        </p:spPr>
        <p:style>
          <a:lnRef idx="2">
            <a:schemeClr val="accent1">
              <a:shade val="50000"/>
            </a:schemeClr>
          </a:lnRef>
          <a:fillRef idx="1">
            <a:schemeClr val="accent1"/>
          </a:fillRef>
          <a:effectRef idx="0">
            <a:schemeClr val="accent1"/>
          </a:effectRef>
          <a:fontRef idx="minor">
            <a:schemeClr val="lt1"/>
          </a:fontRef>
        </p:style>
        <p:txBody>
          <a:bodyPr tIns="432000" rtlCol="0" anchor="t" anchorCtr="0"/>
          <a:lstStyle/>
          <a:p>
            <a:endParaRPr lang="en-US" sz="1400" dirty="0">
              <a:solidFill>
                <a:srgbClr val="000000"/>
              </a:solidFill>
              <a:latin typeface="UniCredit (Body)"/>
              <a:ea typeface="MS PGothic" pitchFamily="34" charset="-128"/>
              <a:cs typeface="Osaka"/>
            </a:endParaRPr>
          </a:p>
        </p:txBody>
      </p:sp>
      <p:sp>
        <p:nvSpPr>
          <p:cNvPr id="14" name="Rettangolo con angoli arrotondati in diagonale 102">
            <a:extLst>
              <a:ext uri="{FF2B5EF4-FFF2-40B4-BE49-F238E27FC236}">
                <a16:creationId xmlns:a16="http://schemas.microsoft.com/office/drawing/2014/main" id="{2A251248-D1EC-AF47-A77C-691A5CDECD09}"/>
              </a:ext>
            </a:extLst>
          </p:cNvPr>
          <p:cNvSpPr/>
          <p:nvPr/>
        </p:nvSpPr>
        <p:spPr>
          <a:xfrm>
            <a:off x="515865" y="935293"/>
            <a:ext cx="1948729" cy="2995264"/>
          </a:xfrm>
          <a:prstGeom prst="round2DiagRect">
            <a:avLst/>
          </a:prstGeom>
          <a:solidFill>
            <a:schemeClr val="bg2"/>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defTabSz="914400">
              <a:lnSpc>
                <a:spcPct val="90000"/>
              </a:lnSpc>
              <a:buClr>
                <a:srgbClr val="E2001A"/>
              </a:buClr>
              <a:buSzPct val="150000"/>
            </a:pPr>
            <a:r>
              <a:rPr lang="it-IT" sz="2000" b="1" dirty="0">
                <a:solidFill>
                  <a:schemeClr val="tx1"/>
                </a:solidFill>
                <a:effectLst/>
                <a:ea typeface="Times New Roman" panose="02020603050405020304" pitchFamily="18" charset="0"/>
              </a:rPr>
              <a:t>HOLDING</a:t>
            </a:r>
            <a:endParaRPr lang="it-IT" sz="2000" b="1" dirty="0">
              <a:solidFill>
                <a:schemeClr val="tx1"/>
              </a:solidFill>
            </a:endParaRPr>
          </a:p>
        </p:txBody>
      </p:sp>
      <p:sp>
        <p:nvSpPr>
          <p:cNvPr id="15" name="CasellaDiTesto 14">
            <a:extLst>
              <a:ext uri="{FF2B5EF4-FFF2-40B4-BE49-F238E27FC236}">
                <a16:creationId xmlns:a16="http://schemas.microsoft.com/office/drawing/2014/main" id="{80F94073-F650-0746-ABFD-588825BFB16F}"/>
              </a:ext>
            </a:extLst>
          </p:cNvPr>
          <p:cNvSpPr txBox="1"/>
          <p:nvPr/>
        </p:nvSpPr>
        <p:spPr>
          <a:xfrm>
            <a:off x="3186836" y="1143869"/>
            <a:ext cx="4859883" cy="658368"/>
          </a:xfrm>
          <a:prstGeom prst="rect">
            <a:avLst/>
          </a:prstGeom>
        </p:spPr>
        <p:txBody>
          <a:bodyPr vert="horz" wrap="square" lIns="0" tIns="0" rIns="0" bIns="0" rtlCol="0">
            <a:noAutofit/>
          </a:bodyPr>
          <a:lstStyle/>
          <a:p>
            <a:pPr algn="ctr">
              <a:lnSpc>
                <a:spcPct val="90000"/>
              </a:lnSpc>
              <a:spcBef>
                <a:spcPts val="600"/>
              </a:spcBef>
              <a:buClr>
                <a:schemeClr val="bg2"/>
              </a:buClr>
              <a:buSzPct val="100000"/>
            </a:pPr>
            <a:r>
              <a:rPr lang="it-IT" sz="1200" b="1" dirty="0">
                <a:solidFill>
                  <a:srgbClr val="000000"/>
                </a:solidFill>
                <a:ea typeface="MS PGothic" pitchFamily="34" charset="-128"/>
              </a:rPr>
              <a:t>ADRF</a:t>
            </a:r>
          </a:p>
          <a:p>
            <a:pPr algn="ctr">
              <a:lnSpc>
                <a:spcPct val="90000"/>
              </a:lnSpc>
              <a:spcBef>
                <a:spcPts val="600"/>
              </a:spcBef>
              <a:buClr>
                <a:schemeClr val="bg2"/>
              </a:buClr>
              <a:buSzPct val="100000"/>
            </a:pPr>
            <a:r>
              <a:rPr lang="en-US" sz="1200" dirty="0" err="1">
                <a:solidFill>
                  <a:srgbClr val="000000"/>
                </a:solidFill>
                <a:ea typeface="MS PGothic" pitchFamily="34" charset="-128"/>
              </a:rPr>
              <a:t>Recente</a:t>
            </a:r>
            <a:r>
              <a:rPr lang="en-US" sz="1200" dirty="0">
                <a:solidFill>
                  <a:srgbClr val="000000"/>
                </a:solidFill>
                <a:ea typeface="MS PGothic" pitchFamily="34" charset="-128"/>
              </a:rPr>
              <a:t> </a:t>
            </a:r>
            <a:r>
              <a:rPr lang="en-US" sz="1200" dirty="0" err="1">
                <a:solidFill>
                  <a:srgbClr val="000000"/>
                </a:solidFill>
                <a:ea typeface="MS PGothic" pitchFamily="34" charset="-128"/>
              </a:rPr>
              <a:t>normativa</a:t>
            </a:r>
            <a:r>
              <a:rPr lang="en-US" sz="1200" dirty="0">
                <a:solidFill>
                  <a:srgbClr val="000000"/>
                </a:solidFill>
                <a:ea typeface="MS PGothic" pitchFamily="34" charset="-128"/>
              </a:rPr>
              <a:t> ATAD </a:t>
            </a:r>
            <a:r>
              <a:rPr lang="en-US" sz="1200" dirty="0" err="1">
                <a:solidFill>
                  <a:srgbClr val="000000"/>
                </a:solidFill>
                <a:ea typeface="MS PGothic" pitchFamily="34" charset="-128"/>
              </a:rPr>
              <a:t>recepita</a:t>
            </a:r>
            <a:r>
              <a:rPr lang="en-US" sz="1200" dirty="0">
                <a:solidFill>
                  <a:srgbClr val="000000"/>
                </a:solidFill>
                <a:ea typeface="MS PGothic" pitchFamily="34" charset="-128"/>
              </a:rPr>
              <a:t> dal </a:t>
            </a:r>
            <a:r>
              <a:rPr lang="en-US" sz="1200" dirty="0" err="1">
                <a:solidFill>
                  <a:srgbClr val="000000"/>
                </a:solidFill>
                <a:ea typeface="MS PGothic" pitchFamily="34" charset="-128"/>
              </a:rPr>
              <a:t>D.lgs</a:t>
            </a:r>
            <a:r>
              <a:rPr lang="en-US" sz="1200" dirty="0">
                <a:solidFill>
                  <a:srgbClr val="000000"/>
                </a:solidFill>
                <a:ea typeface="MS PGothic" pitchFamily="34" charset="-128"/>
              </a:rPr>
              <a:t>. 142/2018</a:t>
            </a:r>
          </a:p>
          <a:p>
            <a:pPr algn="ctr">
              <a:lnSpc>
                <a:spcPct val="90000"/>
              </a:lnSpc>
              <a:spcBef>
                <a:spcPts val="600"/>
              </a:spcBef>
              <a:buClr>
                <a:schemeClr val="bg2"/>
              </a:buClr>
              <a:buSzPct val="100000"/>
            </a:pPr>
            <a:endParaRPr lang="en-US" sz="1200" dirty="0">
              <a:solidFill>
                <a:srgbClr val="000000"/>
              </a:solidFill>
              <a:ea typeface="MS PGothic" pitchFamily="34" charset="-128"/>
            </a:endParaRPr>
          </a:p>
        </p:txBody>
      </p:sp>
      <p:sp>
        <p:nvSpPr>
          <p:cNvPr id="16" name="Rettangolo con angoli arrotondati in diagonale 52">
            <a:extLst>
              <a:ext uri="{FF2B5EF4-FFF2-40B4-BE49-F238E27FC236}">
                <a16:creationId xmlns:a16="http://schemas.microsoft.com/office/drawing/2014/main" id="{15DB77F1-650A-5046-BF18-34C835D321FE}"/>
              </a:ext>
            </a:extLst>
          </p:cNvPr>
          <p:cNvSpPr/>
          <p:nvPr/>
        </p:nvSpPr>
        <p:spPr>
          <a:xfrm>
            <a:off x="3101902" y="1941269"/>
            <a:ext cx="5068552" cy="994812"/>
          </a:xfrm>
          <a:prstGeom prst="round2DiagRect">
            <a:avLst>
              <a:gd name="adj1" fmla="val 3713"/>
              <a:gd name="adj2" fmla="val 0"/>
            </a:avLst>
          </a:prstGeom>
          <a:noFill/>
          <a:ln w="19050" cap="rnd">
            <a:solidFill>
              <a:schemeClr val="bg2"/>
            </a:solidFill>
            <a:prstDash val="solid"/>
          </a:ln>
        </p:spPr>
        <p:style>
          <a:lnRef idx="2">
            <a:schemeClr val="accent1">
              <a:shade val="50000"/>
            </a:schemeClr>
          </a:lnRef>
          <a:fillRef idx="1">
            <a:schemeClr val="accent1"/>
          </a:fillRef>
          <a:effectRef idx="0">
            <a:schemeClr val="accent1"/>
          </a:effectRef>
          <a:fontRef idx="minor">
            <a:schemeClr val="lt1"/>
          </a:fontRef>
        </p:style>
        <p:txBody>
          <a:bodyPr tIns="432000" rtlCol="0" anchor="t" anchorCtr="0"/>
          <a:lstStyle/>
          <a:p>
            <a:endParaRPr lang="en-US" sz="1400" dirty="0">
              <a:solidFill>
                <a:srgbClr val="000000"/>
              </a:solidFill>
              <a:latin typeface="UniCredit (Body)"/>
              <a:ea typeface="MS PGothic" pitchFamily="34" charset="-128"/>
              <a:cs typeface="Osaka"/>
            </a:endParaRPr>
          </a:p>
        </p:txBody>
      </p:sp>
      <p:sp>
        <p:nvSpPr>
          <p:cNvPr id="19" name="CasellaDiTesto 18">
            <a:extLst>
              <a:ext uri="{FF2B5EF4-FFF2-40B4-BE49-F238E27FC236}">
                <a16:creationId xmlns:a16="http://schemas.microsoft.com/office/drawing/2014/main" id="{BEB7A908-61CF-1B4F-888D-164E95818CA3}"/>
              </a:ext>
            </a:extLst>
          </p:cNvPr>
          <p:cNvSpPr txBox="1"/>
          <p:nvPr/>
        </p:nvSpPr>
        <p:spPr>
          <a:xfrm>
            <a:off x="3186836" y="2039829"/>
            <a:ext cx="4859883" cy="567954"/>
          </a:xfrm>
          <a:prstGeom prst="rect">
            <a:avLst/>
          </a:prstGeom>
        </p:spPr>
        <p:txBody>
          <a:bodyPr vert="horz" wrap="square" lIns="0" tIns="0" rIns="0" bIns="0" rtlCol="0">
            <a:noAutofit/>
          </a:bodyPr>
          <a:lstStyle/>
          <a:p>
            <a:pPr algn="ctr">
              <a:lnSpc>
                <a:spcPct val="90000"/>
              </a:lnSpc>
              <a:spcBef>
                <a:spcPts val="600"/>
              </a:spcBef>
              <a:buClr>
                <a:schemeClr val="bg2"/>
              </a:buClr>
              <a:buSzPct val="100000"/>
            </a:pPr>
            <a:r>
              <a:rPr lang="it-IT" sz="1200" b="1" dirty="0">
                <a:solidFill>
                  <a:srgbClr val="000000"/>
                </a:solidFill>
                <a:ea typeface="MS PGothic" pitchFamily="34" charset="-128"/>
              </a:rPr>
              <a:t>FATCA</a:t>
            </a:r>
          </a:p>
          <a:p>
            <a:pPr algn="ctr">
              <a:lnSpc>
                <a:spcPct val="90000"/>
              </a:lnSpc>
              <a:spcBef>
                <a:spcPts val="600"/>
              </a:spcBef>
              <a:buClr>
                <a:schemeClr val="bg2"/>
              </a:buClr>
              <a:buSzPct val="100000"/>
            </a:pPr>
            <a:r>
              <a:rPr lang="en-US" sz="1200" dirty="0" err="1">
                <a:solidFill>
                  <a:srgbClr val="000000"/>
                </a:solidFill>
                <a:ea typeface="MS PGothic" pitchFamily="34" charset="-128"/>
              </a:rPr>
              <a:t>Detenzione</a:t>
            </a:r>
            <a:r>
              <a:rPr lang="en-US" sz="1200" dirty="0">
                <a:solidFill>
                  <a:srgbClr val="000000"/>
                </a:solidFill>
                <a:ea typeface="MS PGothic" pitchFamily="34" charset="-128"/>
              </a:rPr>
              <a:t> </a:t>
            </a:r>
            <a:r>
              <a:rPr lang="en-US" sz="1200" dirty="0" err="1">
                <a:solidFill>
                  <a:srgbClr val="000000"/>
                </a:solidFill>
                <a:ea typeface="MS PGothic" pitchFamily="34" charset="-128"/>
              </a:rPr>
              <a:t>diretta</a:t>
            </a:r>
            <a:r>
              <a:rPr lang="en-US" sz="1200" dirty="0">
                <a:solidFill>
                  <a:srgbClr val="000000"/>
                </a:solidFill>
                <a:ea typeface="MS PGothic" pitchFamily="34" charset="-128"/>
              </a:rPr>
              <a:t> o </a:t>
            </a:r>
            <a:r>
              <a:rPr lang="en-US" sz="1200" dirty="0" err="1">
                <a:solidFill>
                  <a:srgbClr val="000000"/>
                </a:solidFill>
                <a:ea typeface="MS PGothic" pitchFamily="34" charset="-128"/>
              </a:rPr>
              <a:t>indiretta</a:t>
            </a:r>
            <a:r>
              <a:rPr lang="en-US" sz="1200" dirty="0">
                <a:solidFill>
                  <a:srgbClr val="000000"/>
                </a:solidFill>
                <a:ea typeface="MS PGothic" pitchFamily="34" charset="-128"/>
              </a:rPr>
              <a:t> di </a:t>
            </a:r>
            <a:r>
              <a:rPr lang="en-US" sz="1200" dirty="0" err="1">
                <a:solidFill>
                  <a:srgbClr val="000000"/>
                </a:solidFill>
                <a:ea typeface="MS PGothic" pitchFamily="34" charset="-128"/>
              </a:rPr>
              <a:t>almeno</a:t>
            </a:r>
            <a:r>
              <a:rPr lang="en-US" sz="1200" dirty="0">
                <a:solidFill>
                  <a:srgbClr val="000000"/>
                </a:solidFill>
                <a:ea typeface="MS PGothic" pitchFamily="34" charset="-128"/>
              </a:rPr>
              <a:t> </a:t>
            </a:r>
            <a:r>
              <a:rPr lang="en-US" sz="1200" dirty="0" err="1">
                <a:solidFill>
                  <a:srgbClr val="000000"/>
                </a:solidFill>
                <a:ea typeface="MS PGothic" pitchFamily="34" charset="-128"/>
              </a:rPr>
              <a:t>il</a:t>
            </a:r>
            <a:r>
              <a:rPr lang="en-US" sz="1200" dirty="0">
                <a:solidFill>
                  <a:srgbClr val="000000"/>
                </a:solidFill>
                <a:ea typeface="MS PGothic" pitchFamily="34" charset="-128"/>
              </a:rPr>
              <a:t> 50 per cento di </a:t>
            </a:r>
            <a:r>
              <a:rPr lang="en-US" sz="1200" dirty="0" err="1">
                <a:solidFill>
                  <a:srgbClr val="000000"/>
                </a:solidFill>
                <a:ea typeface="MS PGothic" pitchFamily="34" charset="-128"/>
              </a:rPr>
              <a:t>partecipazioni</a:t>
            </a:r>
            <a:r>
              <a:rPr lang="en-US" sz="1200" dirty="0">
                <a:solidFill>
                  <a:srgbClr val="000000"/>
                </a:solidFill>
                <a:ea typeface="MS PGothic" pitchFamily="34" charset="-128"/>
              </a:rPr>
              <a:t> con </a:t>
            </a:r>
            <a:r>
              <a:rPr lang="en-US" sz="1200" dirty="0" err="1">
                <a:solidFill>
                  <a:srgbClr val="000000"/>
                </a:solidFill>
                <a:ea typeface="MS PGothic" pitchFamily="34" charset="-128"/>
              </a:rPr>
              <a:t>diritto</a:t>
            </a:r>
            <a:r>
              <a:rPr lang="en-US" sz="1200" dirty="0">
                <a:solidFill>
                  <a:srgbClr val="000000"/>
                </a:solidFill>
                <a:ea typeface="MS PGothic" pitchFamily="34" charset="-128"/>
              </a:rPr>
              <a:t> di </a:t>
            </a:r>
            <a:r>
              <a:rPr lang="en-US" sz="1200" dirty="0" err="1">
                <a:solidFill>
                  <a:srgbClr val="000000"/>
                </a:solidFill>
                <a:ea typeface="MS PGothic" pitchFamily="34" charset="-128"/>
              </a:rPr>
              <a:t>voto</a:t>
            </a:r>
            <a:r>
              <a:rPr lang="en-US" sz="1200" dirty="0">
                <a:solidFill>
                  <a:srgbClr val="000000"/>
                </a:solidFill>
                <a:ea typeface="MS PGothic" pitchFamily="34" charset="-128"/>
              </a:rPr>
              <a:t> - </a:t>
            </a:r>
            <a:r>
              <a:rPr lang="en-US" sz="1200" dirty="0" err="1">
                <a:solidFill>
                  <a:srgbClr val="000000"/>
                </a:solidFill>
                <a:ea typeface="MS PGothic" pitchFamily="34" charset="-128"/>
              </a:rPr>
              <a:t>Detenzione</a:t>
            </a:r>
            <a:r>
              <a:rPr lang="en-US" sz="1200" dirty="0">
                <a:solidFill>
                  <a:srgbClr val="000000"/>
                </a:solidFill>
                <a:ea typeface="MS PGothic" pitchFamily="34" charset="-128"/>
              </a:rPr>
              <a:t> </a:t>
            </a:r>
            <a:r>
              <a:rPr lang="en-US" sz="1200" dirty="0" err="1">
                <a:solidFill>
                  <a:srgbClr val="000000"/>
                </a:solidFill>
                <a:ea typeface="MS PGothic" pitchFamily="34" charset="-128"/>
              </a:rPr>
              <a:t>partecipazioni</a:t>
            </a:r>
            <a:r>
              <a:rPr lang="en-US" sz="1200" dirty="0">
                <a:solidFill>
                  <a:srgbClr val="000000"/>
                </a:solidFill>
                <a:ea typeface="MS PGothic" pitchFamily="34" charset="-128"/>
              </a:rPr>
              <a:t> di </a:t>
            </a:r>
            <a:r>
              <a:rPr lang="en-US" sz="1200" dirty="0" err="1">
                <a:solidFill>
                  <a:srgbClr val="000000"/>
                </a:solidFill>
                <a:ea typeface="MS PGothic" pitchFamily="34" charset="-128"/>
              </a:rPr>
              <a:t>uno</a:t>
            </a:r>
            <a:r>
              <a:rPr lang="en-US" sz="1200" dirty="0">
                <a:solidFill>
                  <a:srgbClr val="000000"/>
                </a:solidFill>
                <a:ea typeface="MS PGothic" pitchFamily="34" charset="-128"/>
              </a:rPr>
              <a:t> </a:t>
            </a:r>
            <a:r>
              <a:rPr lang="en-US" sz="1200" dirty="0" err="1">
                <a:solidFill>
                  <a:srgbClr val="000000"/>
                </a:solidFill>
                <a:ea typeface="MS PGothic" pitchFamily="34" charset="-128"/>
              </a:rPr>
              <a:t>più</a:t>
            </a:r>
            <a:r>
              <a:rPr lang="en-US" sz="1200" dirty="0">
                <a:solidFill>
                  <a:srgbClr val="000000"/>
                </a:solidFill>
                <a:ea typeface="MS PGothic" pitchFamily="34" charset="-128"/>
              </a:rPr>
              <a:t> </a:t>
            </a:r>
            <a:r>
              <a:rPr lang="en-US" sz="1200" dirty="0" err="1">
                <a:solidFill>
                  <a:srgbClr val="000000"/>
                </a:solidFill>
                <a:ea typeface="MS PGothic" pitchFamily="34" charset="-128"/>
              </a:rPr>
              <a:t>membri</a:t>
            </a:r>
            <a:r>
              <a:rPr lang="en-US" sz="1200" dirty="0">
                <a:solidFill>
                  <a:srgbClr val="000000"/>
                </a:solidFill>
                <a:ea typeface="MS PGothic" pitchFamily="34" charset="-128"/>
              </a:rPr>
              <a:t> </a:t>
            </a:r>
          </a:p>
          <a:p>
            <a:pPr algn="ctr">
              <a:lnSpc>
                <a:spcPct val="90000"/>
              </a:lnSpc>
              <a:spcBef>
                <a:spcPts val="600"/>
              </a:spcBef>
              <a:buClr>
                <a:schemeClr val="bg2"/>
              </a:buClr>
              <a:buSzPct val="100000"/>
            </a:pPr>
            <a:r>
              <a:rPr lang="en-US" sz="1200" dirty="0" err="1">
                <a:solidFill>
                  <a:srgbClr val="000000"/>
                </a:solidFill>
                <a:ea typeface="MS PGothic" pitchFamily="34" charset="-128"/>
              </a:rPr>
              <a:t>dell’Expanded</a:t>
            </a:r>
            <a:r>
              <a:rPr lang="en-US" sz="1200" dirty="0">
                <a:solidFill>
                  <a:srgbClr val="000000"/>
                </a:solidFill>
                <a:ea typeface="MS PGothic" pitchFamily="34" charset="-128"/>
              </a:rPr>
              <a:t> Affiliated Group</a:t>
            </a:r>
          </a:p>
          <a:p>
            <a:pPr algn="ctr">
              <a:lnSpc>
                <a:spcPct val="90000"/>
              </a:lnSpc>
              <a:spcBef>
                <a:spcPts val="600"/>
              </a:spcBef>
              <a:buClr>
                <a:schemeClr val="bg2"/>
              </a:buClr>
              <a:buSzPct val="100000"/>
            </a:pPr>
            <a:endParaRPr lang="en-US" sz="1200" dirty="0">
              <a:solidFill>
                <a:srgbClr val="000000"/>
              </a:solidFill>
              <a:ea typeface="MS PGothic" pitchFamily="34" charset="-128"/>
            </a:endParaRPr>
          </a:p>
        </p:txBody>
      </p:sp>
      <p:sp>
        <p:nvSpPr>
          <p:cNvPr id="20" name="Rettangolo con angoli arrotondati in diagonale 52">
            <a:extLst>
              <a:ext uri="{FF2B5EF4-FFF2-40B4-BE49-F238E27FC236}">
                <a16:creationId xmlns:a16="http://schemas.microsoft.com/office/drawing/2014/main" id="{7E2C1CBB-0F1F-D44A-9F1E-2D0ADE60D2F1}"/>
              </a:ext>
            </a:extLst>
          </p:cNvPr>
          <p:cNvSpPr/>
          <p:nvPr/>
        </p:nvSpPr>
        <p:spPr>
          <a:xfrm>
            <a:off x="3101902" y="3071273"/>
            <a:ext cx="5068552" cy="859283"/>
          </a:xfrm>
          <a:prstGeom prst="round2DiagRect">
            <a:avLst>
              <a:gd name="adj1" fmla="val 3713"/>
              <a:gd name="adj2" fmla="val 0"/>
            </a:avLst>
          </a:prstGeom>
          <a:noFill/>
          <a:ln w="19050" cap="rnd">
            <a:solidFill>
              <a:schemeClr val="bg2"/>
            </a:solidFill>
            <a:prstDash val="solid"/>
          </a:ln>
        </p:spPr>
        <p:style>
          <a:lnRef idx="2">
            <a:schemeClr val="accent1">
              <a:shade val="50000"/>
            </a:schemeClr>
          </a:lnRef>
          <a:fillRef idx="1">
            <a:schemeClr val="accent1"/>
          </a:fillRef>
          <a:effectRef idx="0">
            <a:schemeClr val="accent1"/>
          </a:effectRef>
          <a:fontRef idx="minor">
            <a:schemeClr val="lt1"/>
          </a:fontRef>
        </p:style>
        <p:txBody>
          <a:bodyPr tIns="432000" rtlCol="0" anchor="t" anchorCtr="0"/>
          <a:lstStyle/>
          <a:p>
            <a:endParaRPr lang="en-US" sz="1400" dirty="0">
              <a:solidFill>
                <a:srgbClr val="000000"/>
              </a:solidFill>
              <a:latin typeface="UniCredit (Body)"/>
              <a:ea typeface="MS PGothic" pitchFamily="34" charset="-128"/>
              <a:cs typeface="Osaka"/>
            </a:endParaRPr>
          </a:p>
        </p:txBody>
      </p:sp>
      <p:sp>
        <p:nvSpPr>
          <p:cNvPr id="22" name="CasellaDiTesto 21">
            <a:extLst>
              <a:ext uri="{FF2B5EF4-FFF2-40B4-BE49-F238E27FC236}">
                <a16:creationId xmlns:a16="http://schemas.microsoft.com/office/drawing/2014/main" id="{E5D32DD9-8647-4E44-9798-E894527D0902}"/>
              </a:ext>
            </a:extLst>
          </p:cNvPr>
          <p:cNvSpPr txBox="1"/>
          <p:nvPr/>
        </p:nvSpPr>
        <p:spPr>
          <a:xfrm>
            <a:off x="3186836" y="3236468"/>
            <a:ext cx="4859883" cy="658368"/>
          </a:xfrm>
          <a:prstGeom prst="rect">
            <a:avLst/>
          </a:prstGeom>
        </p:spPr>
        <p:txBody>
          <a:bodyPr vert="horz" wrap="square" lIns="0" tIns="0" rIns="0" bIns="0" rtlCol="0">
            <a:noAutofit/>
          </a:bodyPr>
          <a:lstStyle/>
          <a:p>
            <a:pPr algn="ctr">
              <a:lnSpc>
                <a:spcPct val="90000"/>
              </a:lnSpc>
              <a:spcBef>
                <a:spcPts val="600"/>
              </a:spcBef>
              <a:buClr>
                <a:schemeClr val="bg2"/>
              </a:buClr>
              <a:buSzPct val="100000"/>
            </a:pPr>
            <a:r>
              <a:rPr lang="it-IT" sz="1200" b="1" dirty="0">
                <a:solidFill>
                  <a:srgbClr val="000000"/>
                </a:solidFill>
                <a:ea typeface="MS PGothic" pitchFamily="34" charset="-128"/>
              </a:rPr>
              <a:t>CRS/DAC6</a:t>
            </a:r>
          </a:p>
          <a:p>
            <a:pPr algn="ctr">
              <a:lnSpc>
                <a:spcPct val="90000"/>
              </a:lnSpc>
              <a:spcBef>
                <a:spcPts val="600"/>
              </a:spcBef>
              <a:buClr>
                <a:schemeClr val="bg2"/>
              </a:buClr>
              <a:buSzPct val="100000"/>
            </a:pPr>
            <a:r>
              <a:rPr lang="it-IT" sz="1200" dirty="0">
                <a:solidFill>
                  <a:srgbClr val="000000"/>
                </a:solidFill>
                <a:ea typeface="MS PGothic" pitchFamily="34" charset="-128"/>
              </a:rPr>
              <a:t>Entità di investimento con prevalenza finanziaria media</a:t>
            </a:r>
          </a:p>
          <a:p>
            <a:pPr algn="ctr">
              <a:lnSpc>
                <a:spcPct val="90000"/>
              </a:lnSpc>
              <a:spcBef>
                <a:spcPts val="600"/>
              </a:spcBef>
              <a:buClr>
                <a:schemeClr val="bg2"/>
              </a:buClr>
              <a:buSzPct val="100000"/>
            </a:pPr>
            <a:r>
              <a:rPr lang="it-IT" sz="1200" dirty="0">
                <a:solidFill>
                  <a:srgbClr val="000000"/>
                </a:solidFill>
                <a:ea typeface="MS PGothic" pitchFamily="34" charset="-128"/>
              </a:rPr>
              <a:t>per tre bilanci consecutivi  </a:t>
            </a:r>
          </a:p>
          <a:p>
            <a:pPr algn="ctr">
              <a:lnSpc>
                <a:spcPct val="90000"/>
              </a:lnSpc>
              <a:spcBef>
                <a:spcPts val="600"/>
              </a:spcBef>
              <a:buClr>
                <a:schemeClr val="bg2"/>
              </a:buClr>
              <a:buSzPct val="100000"/>
            </a:pPr>
            <a:endParaRPr lang="it-IT" sz="1200" dirty="0">
              <a:solidFill>
                <a:srgbClr val="000000"/>
              </a:solidFill>
              <a:ea typeface="MS PGothic" pitchFamily="34" charset="-128"/>
            </a:endParaRPr>
          </a:p>
        </p:txBody>
      </p:sp>
    </p:spTree>
    <p:extLst>
      <p:ext uri="{BB962C8B-B14F-4D97-AF65-F5344CB8AC3E}">
        <p14:creationId xmlns:p14="http://schemas.microsoft.com/office/powerpoint/2010/main" val="44947487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 Placeholder 16">
            <a:extLst>
              <a:ext uri="{FF2B5EF4-FFF2-40B4-BE49-F238E27FC236}">
                <a16:creationId xmlns:a16="http://schemas.microsoft.com/office/drawing/2014/main" id="{3A6B7CAA-CB0D-4587-BC92-78D009536D3E}"/>
              </a:ext>
            </a:extLst>
          </p:cNvPr>
          <p:cNvSpPr>
            <a:spLocks noGrp="1"/>
          </p:cNvSpPr>
          <p:nvPr>
            <p:ph type="body" sz="quarter" idx="14"/>
          </p:nvPr>
        </p:nvSpPr>
        <p:spPr/>
        <p:txBody>
          <a:bodyPr/>
          <a:lstStyle/>
          <a:p>
            <a:r>
              <a:rPr lang="en-GB" dirty="0"/>
              <a:t>UniCredit S.p.A. – Internal</a:t>
            </a:r>
          </a:p>
        </p:txBody>
      </p:sp>
      <p:sp>
        <p:nvSpPr>
          <p:cNvPr id="6" name="Titolo 4">
            <a:extLst>
              <a:ext uri="{FF2B5EF4-FFF2-40B4-BE49-F238E27FC236}">
                <a16:creationId xmlns:a16="http://schemas.microsoft.com/office/drawing/2014/main" id="{DE56D17F-C62D-1D42-A51C-E848BC264D5D}"/>
              </a:ext>
            </a:extLst>
          </p:cNvPr>
          <p:cNvSpPr>
            <a:spLocks noGrp="1"/>
          </p:cNvSpPr>
          <p:nvPr>
            <p:ph type="title"/>
          </p:nvPr>
        </p:nvSpPr>
        <p:spPr>
          <a:xfrm>
            <a:off x="252000" y="276571"/>
            <a:ext cx="9477788" cy="303453"/>
          </a:xfrm>
        </p:spPr>
        <p:txBody>
          <a:bodyPr/>
          <a:lstStyle/>
          <a:p>
            <a:r>
              <a:rPr lang="it-IT" b="0" dirty="0">
                <a:latin typeface="UniCredit" panose="02000506040000020004" pitchFamily="2" charset="0"/>
              </a:rPr>
              <a:t>LE COMUNICAZIONI INTERNAZIONALI – CRS E FATCA</a:t>
            </a:r>
          </a:p>
        </p:txBody>
      </p:sp>
      <p:sp>
        <p:nvSpPr>
          <p:cNvPr id="46" name="Text Placeholder 343">
            <a:extLst>
              <a:ext uri="{FF2B5EF4-FFF2-40B4-BE49-F238E27FC236}">
                <a16:creationId xmlns:a16="http://schemas.microsoft.com/office/drawing/2014/main" id="{E3640FF5-5D81-4447-8C22-D93F782DD9F6}"/>
              </a:ext>
            </a:extLst>
          </p:cNvPr>
          <p:cNvSpPr>
            <a:spLocks noGrp="1"/>
          </p:cNvSpPr>
          <p:nvPr>
            <p:ph type="body" sz="quarter" idx="20"/>
          </p:nvPr>
        </p:nvSpPr>
        <p:spPr/>
        <p:txBody>
          <a:bodyPr/>
          <a:lstStyle/>
          <a:p>
            <a:r>
              <a:rPr lang="en-GB"/>
              <a:t>5</a:t>
            </a:r>
          </a:p>
        </p:txBody>
      </p:sp>
      <p:sp>
        <p:nvSpPr>
          <p:cNvPr id="47" name="Text Placeholder 344">
            <a:extLst>
              <a:ext uri="{FF2B5EF4-FFF2-40B4-BE49-F238E27FC236}">
                <a16:creationId xmlns:a16="http://schemas.microsoft.com/office/drawing/2014/main" id="{851F3C16-BF9C-46A5-B167-28DC315AE84C}"/>
              </a:ext>
            </a:extLst>
          </p:cNvPr>
          <p:cNvSpPr>
            <a:spLocks noGrp="1"/>
          </p:cNvSpPr>
          <p:nvPr>
            <p:ph type="body" sz="quarter" idx="21"/>
          </p:nvPr>
        </p:nvSpPr>
        <p:spPr/>
        <p:txBody>
          <a:bodyPr/>
          <a:lstStyle/>
          <a:p>
            <a:r>
              <a:rPr lang="en-GB"/>
              <a:t>4</a:t>
            </a:r>
          </a:p>
        </p:txBody>
      </p:sp>
      <p:sp>
        <p:nvSpPr>
          <p:cNvPr id="48" name="Text Placeholder 345">
            <a:extLst>
              <a:ext uri="{FF2B5EF4-FFF2-40B4-BE49-F238E27FC236}">
                <a16:creationId xmlns:a16="http://schemas.microsoft.com/office/drawing/2014/main" id="{FFA53F76-7913-4DED-AE74-9382954C109F}"/>
              </a:ext>
            </a:extLst>
          </p:cNvPr>
          <p:cNvSpPr>
            <a:spLocks noGrp="1"/>
          </p:cNvSpPr>
          <p:nvPr>
            <p:ph type="body" sz="quarter" idx="22"/>
          </p:nvPr>
        </p:nvSpPr>
        <p:spPr/>
        <p:txBody>
          <a:bodyPr/>
          <a:lstStyle/>
          <a:p>
            <a:r>
              <a:rPr lang="en-GB"/>
              <a:t>3</a:t>
            </a:r>
          </a:p>
        </p:txBody>
      </p:sp>
      <p:sp>
        <p:nvSpPr>
          <p:cNvPr id="49" name="Text Placeholder 346">
            <a:extLst>
              <a:ext uri="{FF2B5EF4-FFF2-40B4-BE49-F238E27FC236}">
                <a16:creationId xmlns:a16="http://schemas.microsoft.com/office/drawing/2014/main" id="{9C070EAD-8A27-4246-B79F-951D9328D6F1}"/>
              </a:ext>
            </a:extLst>
          </p:cNvPr>
          <p:cNvSpPr>
            <a:spLocks noGrp="1"/>
          </p:cNvSpPr>
          <p:nvPr>
            <p:ph type="body" sz="quarter" idx="23"/>
          </p:nvPr>
        </p:nvSpPr>
        <p:spPr>
          <a:solidFill>
            <a:schemeClr val="bg2"/>
          </a:solidFill>
        </p:spPr>
        <p:txBody>
          <a:bodyPr/>
          <a:lstStyle/>
          <a:p>
            <a:r>
              <a:rPr lang="en-GB" dirty="0"/>
              <a:t>1</a:t>
            </a:r>
          </a:p>
        </p:txBody>
      </p:sp>
      <p:sp>
        <p:nvSpPr>
          <p:cNvPr id="50" name="Text Placeholder 462">
            <a:extLst>
              <a:ext uri="{FF2B5EF4-FFF2-40B4-BE49-F238E27FC236}">
                <a16:creationId xmlns:a16="http://schemas.microsoft.com/office/drawing/2014/main" id="{81CD26EE-4F32-4EC2-A5FD-2172F12B7223}"/>
              </a:ext>
            </a:extLst>
          </p:cNvPr>
          <p:cNvSpPr>
            <a:spLocks noGrp="1"/>
          </p:cNvSpPr>
          <p:nvPr>
            <p:ph type="body" sz="quarter" idx="24"/>
          </p:nvPr>
        </p:nvSpPr>
        <p:spPr>
          <a:solidFill>
            <a:schemeClr val="accent1"/>
          </a:solidFill>
        </p:spPr>
        <p:txBody>
          <a:bodyPr/>
          <a:lstStyle/>
          <a:p>
            <a:r>
              <a:rPr lang="en-GB" dirty="0">
                <a:solidFill>
                  <a:schemeClr val="bg1"/>
                </a:solidFill>
              </a:rPr>
              <a:t>2</a:t>
            </a:r>
          </a:p>
        </p:txBody>
      </p:sp>
      <p:sp>
        <p:nvSpPr>
          <p:cNvPr id="2" name="CasellaDiTesto 1">
            <a:extLst>
              <a:ext uri="{FF2B5EF4-FFF2-40B4-BE49-F238E27FC236}">
                <a16:creationId xmlns:a16="http://schemas.microsoft.com/office/drawing/2014/main" id="{FBFC19BE-FA40-354F-9F1E-FCB3CAEDDC4B}"/>
              </a:ext>
            </a:extLst>
          </p:cNvPr>
          <p:cNvSpPr txBox="1"/>
          <p:nvPr/>
        </p:nvSpPr>
        <p:spPr>
          <a:xfrm>
            <a:off x="3364706" y="1593056"/>
            <a:ext cx="0" cy="0"/>
          </a:xfrm>
          <a:prstGeom prst="rect">
            <a:avLst/>
          </a:prstGeom>
        </p:spPr>
        <p:txBody>
          <a:bodyPr vert="horz" wrap="none" lIns="0" tIns="0" rIns="0" bIns="0" rtlCol="0">
            <a:noAutofit/>
          </a:bodyPr>
          <a:lstStyle/>
          <a:p>
            <a:pPr marL="171450" indent="-171450" algn="l">
              <a:lnSpc>
                <a:spcPct val="90000"/>
              </a:lnSpc>
              <a:spcBef>
                <a:spcPts val="600"/>
              </a:spcBef>
              <a:buClr>
                <a:schemeClr val="bg2"/>
              </a:buClr>
              <a:buSzPct val="100000"/>
              <a:buFont typeface="Arial" panose="020B0604020202020204" pitchFamily="34" charset="0"/>
              <a:buChar char="●"/>
            </a:pPr>
            <a:endParaRPr lang="it-IT" sz="1400" dirty="0">
              <a:solidFill>
                <a:schemeClr val="tx1"/>
              </a:solidFill>
            </a:endParaRPr>
          </a:p>
        </p:txBody>
      </p:sp>
      <p:sp>
        <p:nvSpPr>
          <p:cNvPr id="5" name="CasellaDiTesto 4">
            <a:extLst>
              <a:ext uri="{FF2B5EF4-FFF2-40B4-BE49-F238E27FC236}">
                <a16:creationId xmlns:a16="http://schemas.microsoft.com/office/drawing/2014/main" id="{9AD48C62-E5FA-AB47-A6C2-80D957ABDB86}"/>
              </a:ext>
            </a:extLst>
          </p:cNvPr>
          <p:cNvSpPr txBox="1"/>
          <p:nvPr/>
        </p:nvSpPr>
        <p:spPr>
          <a:xfrm>
            <a:off x="914400" y="3529013"/>
            <a:ext cx="0" cy="0"/>
          </a:xfrm>
          <a:prstGeom prst="rect">
            <a:avLst/>
          </a:prstGeom>
        </p:spPr>
        <p:txBody>
          <a:bodyPr vert="horz" wrap="none" lIns="0" tIns="0" rIns="0" bIns="0" rtlCol="0">
            <a:noAutofit/>
          </a:bodyPr>
          <a:lstStyle/>
          <a:p>
            <a:pPr marL="171450" indent="-171450" algn="l">
              <a:lnSpc>
                <a:spcPct val="90000"/>
              </a:lnSpc>
              <a:spcBef>
                <a:spcPts val="600"/>
              </a:spcBef>
              <a:buClr>
                <a:schemeClr val="bg2"/>
              </a:buClr>
              <a:buSzPct val="100000"/>
              <a:buFont typeface="Arial" panose="020B0604020202020204" pitchFamily="34" charset="0"/>
              <a:buChar char="●"/>
            </a:pPr>
            <a:endParaRPr lang="it-IT" sz="1400" dirty="0">
              <a:solidFill>
                <a:schemeClr val="tx1"/>
              </a:solidFill>
            </a:endParaRPr>
          </a:p>
        </p:txBody>
      </p:sp>
      <p:sp>
        <p:nvSpPr>
          <p:cNvPr id="7" name="CasellaDiTesto 6">
            <a:extLst>
              <a:ext uri="{FF2B5EF4-FFF2-40B4-BE49-F238E27FC236}">
                <a16:creationId xmlns:a16="http://schemas.microsoft.com/office/drawing/2014/main" id="{AC0B37BF-05BB-1D49-B088-6AEE91E64574}"/>
              </a:ext>
            </a:extLst>
          </p:cNvPr>
          <p:cNvSpPr txBox="1"/>
          <p:nvPr/>
        </p:nvSpPr>
        <p:spPr>
          <a:xfrm>
            <a:off x="1321594" y="1035844"/>
            <a:ext cx="0" cy="0"/>
          </a:xfrm>
          <a:prstGeom prst="rect">
            <a:avLst/>
          </a:prstGeom>
        </p:spPr>
        <p:txBody>
          <a:bodyPr vert="horz" wrap="none" lIns="0" tIns="0" rIns="0" bIns="0" rtlCol="0">
            <a:noAutofit/>
          </a:bodyPr>
          <a:lstStyle/>
          <a:p>
            <a:pPr marL="171450" indent="-171450" algn="l">
              <a:lnSpc>
                <a:spcPct val="90000"/>
              </a:lnSpc>
              <a:spcBef>
                <a:spcPts val="600"/>
              </a:spcBef>
              <a:buClr>
                <a:schemeClr val="bg2"/>
              </a:buClr>
              <a:buSzPct val="100000"/>
              <a:buFont typeface="Arial" panose="020B0604020202020204" pitchFamily="34" charset="0"/>
              <a:buChar char="●"/>
            </a:pPr>
            <a:endParaRPr lang="it-IT" sz="1400" dirty="0">
              <a:solidFill>
                <a:schemeClr val="tx1"/>
              </a:solidFill>
            </a:endParaRPr>
          </a:p>
        </p:txBody>
      </p:sp>
      <p:pic>
        <p:nvPicPr>
          <p:cNvPr id="21" name="Immagine 20">
            <a:extLst>
              <a:ext uri="{FF2B5EF4-FFF2-40B4-BE49-F238E27FC236}">
                <a16:creationId xmlns:a16="http://schemas.microsoft.com/office/drawing/2014/main" id="{70B95FD9-AE9D-224F-8116-5D1C2559B3AA}"/>
              </a:ext>
            </a:extLst>
          </p:cNvPr>
          <p:cNvPicPr>
            <a:picLocks noChangeAspect="1"/>
          </p:cNvPicPr>
          <p:nvPr/>
        </p:nvPicPr>
        <p:blipFill>
          <a:blip r:embed="rId2"/>
          <a:stretch>
            <a:fillRect/>
          </a:stretch>
        </p:blipFill>
        <p:spPr>
          <a:xfrm>
            <a:off x="90306" y="803296"/>
            <a:ext cx="7202352" cy="3832763"/>
          </a:xfrm>
          <a:prstGeom prst="rect">
            <a:avLst/>
          </a:prstGeom>
        </p:spPr>
      </p:pic>
      <p:sp>
        <p:nvSpPr>
          <p:cNvPr id="3" name="Rettangolo 2">
            <a:extLst>
              <a:ext uri="{FF2B5EF4-FFF2-40B4-BE49-F238E27FC236}">
                <a16:creationId xmlns:a16="http://schemas.microsoft.com/office/drawing/2014/main" id="{992062E2-F053-3B49-9288-A8E15CBDFDD9}"/>
              </a:ext>
            </a:extLst>
          </p:cNvPr>
          <p:cNvSpPr/>
          <p:nvPr/>
        </p:nvSpPr>
        <p:spPr>
          <a:xfrm>
            <a:off x="1993392" y="2267712"/>
            <a:ext cx="192024" cy="11887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solidFill>
                <a:schemeClr val="bg1"/>
              </a:solidFill>
            </a:endParaRPr>
          </a:p>
        </p:txBody>
      </p:sp>
    </p:spTree>
    <p:extLst>
      <p:ext uri="{BB962C8B-B14F-4D97-AF65-F5344CB8AC3E}">
        <p14:creationId xmlns:p14="http://schemas.microsoft.com/office/powerpoint/2010/main" val="214899273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 Placeholder 16">
            <a:extLst>
              <a:ext uri="{FF2B5EF4-FFF2-40B4-BE49-F238E27FC236}">
                <a16:creationId xmlns:a16="http://schemas.microsoft.com/office/drawing/2014/main" id="{3A6B7CAA-CB0D-4587-BC92-78D009536D3E}"/>
              </a:ext>
            </a:extLst>
          </p:cNvPr>
          <p:cNvSpPr>
            <a:spLocks noGrp="1"/>
          </p:cNvSpPr>
          <p:nvPr>
            <p:ph type="body" sz="quarter" idx="14"/>
          </p:nvPr>
        </p:nvSpPr>
        <p:spPr/>
        <p:txBody>
          <a:bodyPr/>
          <a:lstStyle/>
          <a:p>
            <a:r>
              <a:rPr lang="en-GB" dirty="0"/>
              <a:t>UniCredit S.p.A. – Internal</a:t>
            </a:r>
          </a:p>
        </p:txBody>
      </p:sp>
      <p:sp>
        <p:nvSpPr>
          <p:cNvPr id="6" name="Titolo 4">
            <a:extLst>
              <a:ext uri="{FF2B5EF4-FFF2-40B4-BE49-F238E27FC236}">
                <a16:creationId xmlns:a16="http://schemas.microsoft.com/office/drawing/2014/main" id="{DE56D17F-C62D-1D42-A51C-E848BC264D5D}"/>
              </a:ext>
            </a:extLst>
          </p:cNvPr>
          <p:cNvSpPr>
            <a:spLocks noGrp="1"/>
          </p:cNvSpPr>
          <p:nvPr>
            <p:ph type="title"/>
          </p:nvPr>
        </p:nvSpPr>
        <p:spPr>
          <a:xfrm>
            <a:off x="252000" y="396635"/>
            <a:ext cx="9477788" cy="303453"/>
          </a:xfrm>
        </p:spPr>
        <p:txBody>
          <a:bodyPr/>
          <a:lstStyle/>
          <a:p>
            <a:r>
              <a:rPr lang="it-IT" b="0" dirty="0">
                <a:latin typeface="UniCredit" panose="02000506040000020004" pitchFamily="2" charset="0"/>
              </a:rPr>
              <a:t>D.M. 28 DICEMBRE 2015 E IL D.M. 6 AGOSTO 2015 – </a:t>
            </a:r>
            <a:br>
              <a:rPr lang="it-IT" b="0" dirty="0">
                <a:latin typeface="UniCredit" panose="02000506040000020004" pitchFamily="2" charset="0"/>
              </a:rPr>
            </a:br>
            <a:r>
              <a:rPr lang="it-IT" b="0" dirty="0">
                <a:latin typeface="UniCredit" panose="02000506040000020004" pitchFamily="2" charset="0"/>
              </a:rPr>
              <a:t>CATEGORIE DI RAPPORTI</a:t>
            </a:r>
          </a:p>
        </p:txBody>
      </p:sp>
      <p:sp>
        <p:nvSpPr>
          <p:cNvPr id="46" name="Text Placeholder 343">
            <a:extLst>
              <a:ext uri="{FF2B5EF4-FFF2-40B4-BE49-F238E27FC236}">
                <a16:creationId xmlns:a16="http://schemas.microsoft.com/office/drawing/2014/main" id="{E3640FF5-5D81-4447-8C22-D93F782DD9F6}"/>
              </a:ext>
            </a:extLst>
          </p:cNvPr>
          <p:cNvSpPr>
            <a:spLocks noGrp="1"/>
          </p:cNvSpPr>
          <p:nvPr>
            <p:ph type="body" sz="quarter" idx="20"/>
          </p:nvPr>
        </p:nvSpPr>
        <p:spPr/>
        <p:txBody>
          <a:bodyPr/>
          <a:lstStyle/>
          <a:p>
            <a:r>
              <a:rPr lang="en-GB"/>
              <a:t>5</a:t>
            </a:r>
          </a:p>
        </p:txBody>
      </p:sp>
      <p:sp>
        <p:nvSpPr>
          <p:cNvPr id="47" name="Text Placeholder 344">
            <a:extLst>
              <a:ext uri="{FF2B5EF4-FFF2-40B4-BE49-F238E27FC236}">
                <a16:creationId xmlns:a16="http://schemas.microsoft.com/office/drawing/2014/main" id="{851F3C16-BF9C-46A5-B167-28DC315AE84C}"/>
              </a:ext>
            </a:extLst>
          </p:cNvPr>
          <p:cNvSpPr>
            <a:spLocks noGrp="1"/>
          </p:cNvSpPr>
          <p:nvPr>
            <p:ph type="body" sz="quarter" idx="21"/>
          </p:nvPr>
        </p:nvSpPr>
        <p:spPr/>
        <p:txBody>
          <a:bodyPr/>
          <a:lstStyle/>
          <a:p>
            <a:r>
              <a:rPr lang="en-GB"/>
              <a:t>4</a:t>
            </a:r>
          </a:p>
        </p:txBody>
      </p:sp>
      <p:sp>
        <p:nvSpPr>
          <p:cNvPr id="48" name="Text Placeholder 345">
            <a:extLst>
              <a:ext uri="{FF2B5EF4-FFF2-40B4-BE49-F238E27FC236}">
                <a16:creationId xmlns:a16="http://schemas.microsoft.com/office/drawing/2014/main" id="{FFA53F76-7913-4DED-AE74-9382954C109F}"/>
              </a:ext>
            </a:extLst>
          </p:cNvPr>
          <p:cNvSpPr>
            <a:spLocks noGrp="1"/>
          </p:cNvSpPr>
          <p:nvPr>
            <p:ph type="body" sz="quarter" idx="22"/>
          </p:nvPr>
        </p:nvSpPr>
        <p:spPr/>
        <p:txBody>
          <a:bodyPr/>
          <a:lstStyle/>
          <a:p>
            <a:r>
              <a:rPr lang="en-GB"/>
              <a:t>3</a:t>
            </a:r>
          </a:p>
        </p:txBody>
      </p:sp>
      <p:sp>
        <p:nvSpPr>
          <p:cNvPr id="49" name="Text Placeholder 346">
            <a:extLst>
              <a:ext uri="{FF2B5EF4-FFF2-40B4-BE49-F238E27FC236}">
                <a16:creationId xmlns:a16="http://schemas.microsoft.com/office/drawing/2014/main" id="{9C070EAD-8A27-4246-B79F-951D9328D6F1}"/>
              </a:ext>
            </a:extLst>
          </p:cNvPr>
          <p:cNvSpPr>
            <a:spLocks noGrp="1"/>
          </p:cNvSpPr>
          <p:nvPr>
            <p:ph type="body" sz="quarter" idx="23"/>
          </p:nvPr>
        </p:nvSpPr>
        <p:spPr>
          <a:solidFill>
            <a:schemeClr val="bg2"/>
          </a:solidFill>
        </p:spPr>
        <p:txBody>
          <a:bodyPr/>
          <a:lstStyle/>
          <a:p>
            <a:r>
              <a:rPr lang="en-GB" dirty="0"/>
              <a:t>1</a:t>
            </a:r>
          </a:p>
        </p:txBody>
      </p:sp>
      <p:sp>
        <p:nvSpPr>
          <p:cNvPr id="50" name="Text Placeholder 462">
            <a:extLst>
              <a:ext uri="{FF2B5EF4-FFF2-40B4-BE49-F238E27FC236}">
                <a16:creationId xmlns:a16="http://schemas.microsoft.com/office/drawing/2014/main" id="{81CD26EE-4F32-4EC2-A5FD-2172F12B7223}"/>
              </a:ext>
            </a:extLst>
          </p:cNvPr>
          <p:cNvSpPr>
            <a:spLocks noGrp="1"/>
          </p:cNvSpPr>
          <p:nvPr>
            <p:ph type="body" sz="quarter" idx="24"/>
          </p:nvPr>
        </p:nvSpPr>
        <p:spPr>
          <a:solidFill>
            <a:schemeClr val="accent1"/>
          </a:solidFill>
        </p:spPr>
        <p:txBody>
          <a:bodyPr/>
          <a:lstStyle/>
          <a:p>
            <a:r>
              <a:rPr lang="en-GB" dirty="0">
                <a:solidFill>
                  <a:schemeClr val="bg1"/>
                </a:solidFill>
              </a:rPr>
              <a:t>2</a:t>
            </a:r>
          </a:p>
        </p:txBody>
      </p:sp>
      <p:sp>
        <p:nvSpPr>
          <p:cNvPr id="2" name="CasellaDiTesto 1">
            <a:extLst>
              <a:ext uri="{FF2B5EF4-FFF2-40B4-BE49-F238E27FC236}">
                <a16:creationId xmlns:a16="http://schemas.microsoft.com/office/drawing/2014/main" id="{FBFC19BE-FA40-354F-9F1E-FCB3CAEDDC4B}"/>
              </a:ext>
            </a:extLst>
          </p:cNvPr>
          <p:cNvSpPr txBox="1"/>
          <p:nvPr/>
        </p:nvSpPr>
        <p:spPr>
          <a:xfrm>
            <a:off x="3364706" y="1593056"/>
            <a:ext cx="0" cy="0"/>
          </a:xfrm>
          <a:prstGeom prst="rect">
            <a:avLst/>
          </a:prstGeom>
        </p:spPr>
        <p:txBody>
          <a:bodyPr vert="horz" wrap="none" lIns="0" tIns="0" rIns="0" bIns="0" rtlCol="0">
            <a:noAutofit/>
          </a:bodyPr>
          <a:lstStyle/>
          <a:p>
            <a:pPr marL="171450" indent="-171450" algn="l">
              <a:lnSpc>
                <a:spcPct val="90000"/>
              </a:lnSpc>
              <a:spcBef>
                <a:spcPts val="600"/>
              </a:spcBef>
              <a:buClr>
                <a:schemeClr val="bg2"/>
              </a:buClr>
              <a:buSzPct val="100000"/>
              <a:buFont typeface="Arial" panose="020B0604020202020204" pitchFamily="34" charset="0"/>
              <a:buChar char="●"/>
            </a:pPr>
            <a:endParaRPr lang="it-IT" sz="1400" dirty="0">
              <a:solidFill>
                <a:schemeClr val="tx1"/>
              </a:solidFill>
            </a:endParaRPr>
          </a:p>
        </p:txBody>
      </p:sp>
      <p:sp>
        <p:nvSpPr>
          <p:cNvPr id="5" name="CasellaDiTesto 4">
            <a:extLst>
              <a:ext uri="{FF2B5EF4-FFF2-40B4-BE49-F238E27FC236}">
                <a16:creationId xmlns:a16="http://schemas.microsoft.com/office/drawing/2014/main" id="{9AD48C62-E5FA-AB47-A6C2-80D957ABDB86}"/>
              </a:ext>
            </a:extLst>
          </p:cNvPr>
          <p:cNvSpPr txBox="1"/>
          <p:nvPr/>
        </p:nvSpPr>
        <p:spPr>
          <a:xfrm>
            <a:off x="914400" y="3529013"/>
            <a:ext cx="0" cy="0"/>
          </a:xfrm>
          <a:prstGeom prst="rect">
            <a:avLst/>
          </a:prstGeom>
        </p:spPr>
        <p:txBody>
          <a:bodyPr vert="horz" wrap="none" lIns="0" tIns="0" rIns="0" bIns="0" rtlCol="0">
            <a:noAutofit/>
          </a:bodyPr>
          <a:lstStyle/>
          <a:p>
            <a:pPr marL="171450" indent="-171450" algn="l">
              <a:lnSpc>
                <a:spcPct val="90000"/>
              </a:lnSpc>
              <a:spcBef>
                <a:spcPts val="600"/>
              </a:spcBef>
              <a:buClr>
                <a:schemeClr val="bg2"/>
              </a:buClr>
              <a:buSzPct val="100000"/>
              <a:buFont typeface="Arial" panose="020B0604020202020204" pitchFamily="34" charset="0"/>
              <a:buChar char="●"/>
            </a:pPr>
            <a:endParaRPr lang="it-IT" sz="1400" dirty="0">
              <a:solidFill>
                <a:schemeClr val="tx1"/>
              </a:solidFill>
            </a:endParaRPr>
          </a:p>
        </p:txBody>
      </p:sp>
      <p:sp>
        <p:nvSpPr>
          <p:cNvPr id="7" name="CasellaDiTesto 6">
            <a:extLst>
              <a:ext uri="{FF2B5EF4-FFF2-40B4-BE49-F238E27FC236}">
                <a16:creationId xmlns:a16="http://schemas.microsoft.com/office/drawing/2014/main" id="{AC0B37BF-05BB-1D49-B088-6AEE91E64574}"/>
              </a:ext>
            </a:extLst>
          </p:cNvPr>
          <p:cNvSpPr txBox="1"/>
          <p:nvPr/>
        </p:nvSpPr>
        <p:spPr>
          <a:xfrm>
            <a:off x="1321594" y="1035844"/>
            <a:ext cx="0" cy="0"/>
          </a:xfrm>
          <a:prstGeom prst="rect">
            <a:avLst/>
          </a:prstGeom>
        </p:spPr>
        <p:txBody>
          <a:bodyPr vert="horz" wrap="none" lIns="0" tIns="0" rIns="0" bIns="0" rtlCol="0">
            <a:noAutofit/>
          </a:bodyPr>
          <a:lstStyle/>
          <a:p>
            <a:pPr marL="171450" indent="-171450" algn="l">
              <a:lnSpc>
                <a:spcPct val="90000"/>
              </a:lnSpc>
              <a:spcBef>
                <a:spcPts val="600"/>
              </a:spcBef>
              <a:buClr>
                <a:schemeClr val="bg2"/>
              </a:buClr>
              <a:buSzPct val="100000"/>
              <a:buFont typeface="Arial" panose="020B0604020202020204" pitchFamily="34" charset="0"/>
              <a:buChar char="●"/>
            </a:pPr>
            <a:endParaRPr lang="it-IT" sz="1400" dirty="0">
              <a:solidFill>
                <a:schemeClr val="tx1"/>
              </a:solidFill>
            </a:endParaRPr>
          </a:p>
        </p:txBody>
      </p:sp>
      <p:sp>
        <p:nvSpPr>
          <p:cNvPr id="3" name="Rettangolo 2">
            <a:extLst>
              <a:ext uri="{FF2B5EF4-FFF2-40B4-BE49-F238E27FC236}">
                <a16:creationId xmlns:a16="http://schemas.microsoft.com/office/drawing/2014/main" id="{992062E2-F053-3B49-9288-A8E15CBDFDD9}"/>
              </a:ext>
            </a:extLst>
          </p:cNvPr>
          <p:cNvSpPr/>
          <p:nvPr/>
        </p:nvSpPr>
        <p:spPr>
          <a:xfrm>
            <a:off x="1993392" y="2267712"/>
            <a:ext cx="192024" cy="11887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solidFill>
                <a:schemeClr val="bg1"/>
              </a:solidFill>
            </a:endParaRPr>
          </a:p>
        </p:txBody>
      </p:sp>
      <p:sp>
        <p:nvSpPr>
          <p:cNvPr id="14" name="CasellaDiTesto 13">
            <a:extLst>
              <a:ext uri="{FF2B5EF4-FFF2-40B4-BE49-F238E27FC236}">
                <a16:creationId xmlns:a16="http://schemas.microsoft.com/office/drawing/2014/main" id="{B9B359A8-D014-9440-9ABA-E8899A464FEC}"/>
              </a:ext>
            </a:extLst>
          </p:cNvPr>
          <p:cNvSpPr txBox="1"/>
          <p:nvPr/>
        </p:nvSpPr>
        <p:spPr>
          <a:xfrm>
            <a:off x="250825" y="1179640"/>
            <a:ext cx="8642350" cy="658368"/>
          </a:xfrm>
          <a:prstGeom prst="rect">
            <a:avLst/>
          </a:prstGeom>
        </p:spPr>
        <p:txBody>
          <a:bodyPr vert="horz" wrap="square" lIns="0" tIns="0" rIns="0" bIns="0" rtlCol="0">
            <a:noAutofit/>
          </a:bodyPr>
          <a:lstStyle/>
          <a:p>
            <a:pPr>
              <a:lnSpc>
                <a:spcPct val="90000"/>
              </a:lnSpc>
              <a:spcBef>
                <a:spcPts val="600"/>
              </a:spcBef>
              <a:buClr>
                <a:schemeClr val="bg2"/>
              </a:buClr>
              <a:buSzPct val="100000"/>
            </a:pPr>
            <a:endParaRPr lang="it-IT" sz="1200" dirty="0">
              <a:ea typeface="MS PGothic" pitchFamily="34" charset="-128"/>
            </a:endParaRPr>
          </a:p>
          <a:p>
            <a:pPr>
              <a:lnSpc>
                <a:spcPct val="90000"/>
              </a:lnSpc>
              <a:spcBef>
                <a:spcPts val="600"/>
              </a:spcBef>
              <a:buClr>
                <a:schemeClr val="bg2"/>
              </a:buClr>
              <a:buSzPct val="100000"/>
            </a:pPr>
            <a:r>
              <a:rPr lang="it-IT" sz="1200" b="1" dirty="0">
                <a:ea typeface="MS PGothic" pitchFamily="34" charset="-128"/>
              </a:rPr>
              <a:t>TRE PRINCIPALI CATEGORIE DI RAPPORTI OGGETTO DI REPORTING</a:t>
            </a:r>
          </a:p>
          <a:p>
            <a:pPr>
              <a:lnSpc>
                <a:spcPct val="90000"/>
              </a:lnSpc>
              <a:spcBef>
                <a:spcPts val="600"/>
              </a:spcBef>
              <a:buClr>
                <a:schemeClr val="bg2"/>
              </a:buClr>
              <a:buSzPct val="100000"/>
            </a:pPr>
            <a:endParaRPr lang="it-IT" sz="1200" dirty="0">
              <a:ea typeface="MS PGothic" pitchFamily="34" charset="-128"/>
            </a:endParaRPr>
          </a:p>
          <a:p>
            <a:pPr marL="228600" indent="-228600">
              <a:lnSpc>
                <a:spcPct val="90000"/>
              </a:lnSpc>
              <a:spcBef>
                <a:spcPts val="600"/>
              </a:spcBef>
              <a:buClr>
                <a:schemeClr val="bg2"/>
              </a:buClr>
              <a:buSzPct val="100000"/>
              <a:buFont typeface="+mj-lt"/>
              <a:buAutoNum type="arabicPeriod"/>
            </a:pPr>
            <a:r>
              <a:rPr lang="it-IT" sz="1200" dirty="0">
                <a:ea typeface="MS PGothic" pitchFamily="34" charset="-128"/>
              </a:rPr>
              <a:t>Conti di Deposito</a:t>
            </a:r>
          </a:p>
          <a:p>
            <a:pPr marL="228600" indent="-228600">
              <a:lnSpc>
                <a:spcPct val="90000"/>
              </a:lnSpc>
              <a:spcBef>
                <a:spcPts val="600"/>
              </a:spcBef>
              <a:buClr>
                <a:schemeClr val="bg2"/>
              </a:buClr>
              <a:buSzPct val="100000"/>
              <a:buFont typeface="+mj-lt"/>
              <a:buAutoNum type="arabicPeriod"/>
            </a:pPr>
            <a:r>
              <a:rPr lang="it-IT" sz="1200" dirty="0">
                <a:ea typeface="MS PGothic" pitchFamily="34" charset="-128"/>
              </a:rPr>
              <a:t>Conti di Custodia </a:t>
            </a:r>
          </a:p>
          <a:p>
            <a:pPr marL="228600" indent="-228600">
              <a:lnSpc>
                <a:spcPct val="90000"/>
              </a:lnSpc>
              <a:spcBef>
                <a:spcPts val="600"/>
              </a:spcBef>
              <a:buClr>
                <a:schemeClr val="bg2"/>
              </a:buClr>
              <a:buSzPct val="100000"/>
              <a:buFont typeface="+mj-lt"/>
              <a:buAutoNum type="arabicPeriod"/>
            </a:pPr>
            <a:r>
              <a:rPr lang="it-IT" sz="1200" dirty="0">
                <a:ea typeface="MS PGothic" pitchFamily="34" charset="-128"/>
              </a:rPr>
              <a:t>Contratti finanziari, cui sono inclusi i Contratti di Assicurazione e i Contratti di Rendita</a:t>
            </a:r>
          </a:p>
          <a:p>
            <a:pPr>
              <a:lnSpc>
                <a:spcPct val="90000"/>
              </a:lnSpc>
              <a:spcBef>
                <a:spcPts val="600"/>
              </a:spcBef>
              <a:buClr>
                <a:schemeClr val="bg2"/>
              </a:buClr>
              <a:buSzPct val="100000"/>
            </a:pPr>
            <a:endParaRPr lang="it-IT" sz="1200" dirty="0">
              <a:ea typeface="MS PGothic" pitchFamily="34" charset="-128"/>
            </a:endParaRPr>
          </a:p>
          <a:p>
            <a:pPr>
              <a:lnSpc>
                <a:spcPct val="90000"/>
              </a:lnSpc>
              <a:spcBef>
                <a:spcPts val="600"/>
              </a:spcBef>
              <a:buClr>
                <a:schemeClr val="bg2"/>
              </a:buClr>
              <a:buSzPct val="100000"/>
            </a:pPr>
            <a:r>
              <a:rPr lang="it-IT" sz="1200" b="1" dirty="0">
                <a:ea typeface="MS PGothic" pitchFamily="34" charset="-128"/>
              </a:rPr>
              <a:t>ALTRE TIPOLOGIE DI CONTI:</a:t>
            </a:r>
          </a:p>
          <a:p>
            <a:pPr>
              <a:lnSpc>
                <a:spcPct val="90000"/>
              </a:lnSpc>
              <a:spcBef>
                <a:spcPts val="600"/>
              </a:spcBef>
              <a:buClr>
                <a:schemeClr val="bg2"/>
              </a:buClr>
              <a:buSzPct val="100000"/>
            </a:pPr>
            <a:endParaRPr lang="it-IT" sz="1200" dirty="0">
              <a:ea typeface="MS PGothic" pitchFamily="34" charset="-128"/>
            </a:endParaRPr>
          </a:p>
          <a:p>
            <a:pPr marL="171450" indent="-171450">
              <a:lnSpc>
                <a:spcPct val="90000"/>
              </a:lnSpc>
              <a:spcBef>
                <a:spcPts val="600"/>
              </a:spcBef>
              <a:buClr>
                <a:schemeClr val="bg2"/>
              </a:buClr>
              <a:buSzPct val="100000"/>
              <a:buFont typeface="Wingdings" pitchFamily="2" charset="2"/>
              <a:buChar char="ü"/>
            </a:pPr>
            <a:r>
              <a:rPr lang="it-IT" sz="1200" dirty="0" err="1">
                <a:ea typeface="MS PGothic" pitchFamily="34" charset="-128"/>
              </a:rPr>
              <a:t>Equity</a:t>
            </a:r>
            <a:r>
              <a:rPr lang="it-IT" sz="1200" dirty="0">
                <a:ea typeface="MS PGothic" pitchFamily="34" charset="-128"/>
              </a:rPr>
              <a:t> </a:t>
            </a:r>
            <a:r>
              <a:rPr lang="it-IT" sz="1200" dirty="0" err="1">
                <a:ea typeface="MS PGothic" pitchFamily="34" charset="-128"/>
              </a:rPr>
              <a:t>Interest</a:t>
            </a:r>
            <a:r>
              <a:rPr lang="it-IT" sz="1200" dirty="0">
                <a:ea typeface="MS PGothic" pitchFamily="34" charset="-128"/>
              </a:rPr>
              <a:t>, che riguarda rapporti di partecipazione in società e in trust</a:t>
            </a:r>
          </a:p>
          <a:p>
            <a:pPr marL="171450" indent="-171450">
              <a:lnSpc>
                <a:spcPct val="90000"/>
              </a:lnSpc>
              <a:spcBef>
                <a:spcPts val="600"/>
              </a:spcBef>
              <a:buClr>
                <a:schemeClr val="bg2"/>
              </a:buClr>
              <a:buSzPct val="100000"/>
              <a:buFont typeface="Wingdings" pitchFamily="2" charset="2"/>
              <a:buChar char="ü"/>
            </a:pPr>
            <a:r>
              <a:rPr lang="it-IT" sz="1200" dirty="0" err="1">
                <a:ea typeface="MS PGothic" pitchFamily="34" charset="-128"/>
              </a:rPr>
              <a:t>Insurance</a:t>
            </a:r>
            <a:r>
              <a:rPr lang="it-IT" sz="1200" dirty="0">
                <a:ea typeface="MS PGothic" pitchFamily="34" charset="-128"/>
              </a:rPr>
              <a:t> </a:t>
            </a:r>
            <a:r>
              <a:rPr lang="it-IT" sz="1200" dirty="0" err="1">
                <a:ea typeface="MS PGothic" pitchFamily="34" charset="-128"/>
              </a:rPr>
              <a:t>Contract</a:t>
            </a:r>
            <a:r>
              <a:rPr lang="it-IT" sz="1200" dirty="0">
                <a:ea typeface="MS PGothic" pitchFamily="34" charset="-128"/>
              </a:rPr>
              <a:t>, un contratto, ad esclusione di un contratto di rendita, in base al quale l'emittente si impegna a pagare un importo al verificarsi di uno specifico evento che implichi mortalità, patologie, infortuni, responsabilità o rischio patrimoniale</a:t>
            </a:r>
          </a:p>
          <a:p>
            <a:pPr marL="171450" indent="-171450">
              <a:lnSpc>
                <a:spcPct val="90000"/>
              </a:lnSpc>
              <a:spcBef>
                <a:spcPts val="600"/>
              </a:spcBef>
              <a:buClr>
                <a:schemeClr val="bg2"/>
              </a:buClr>
              <a:buSzPct val="100000"/>
              <a:buFont typeface="Wingdings" pitchFamily="2" charset="2"/>
              <a:buChar char="ü"/>
            </a:pPr>
            <a:r>
              <a:rPr lang="it-IT" sz="1200" dirty="0" err="1">
                <a:ea typeface="MS PGothic" pitchFamily="34" charset="-128"/>
              </a:rPr>
              <a:t>Annuity</a:t>
            </a:r>
            <a:r>
              <a:rPr lang="it-IT" sz="1200" dirty="0">
                <a:ea typeface="MS PGothic" pitchFamily="34" charset="-128"/>
              </a:rPr>
              <a:t> </a:t>
            </a:r>
            <a:r>
              <a:rPr lang="it-IT" sz="1200" dirty="0" err="1">
                <a:ea typeface="MS PGothic" pitchFamily="34" charset="-128"/>
              </a:rPr>
              <a:t>Contract</a:t>
            </a:r>
            <a:r>
              <a:rPr lang="it-IT" sz="1200" dirty="0">
                <a:ea typeface="MS PGothic" pitchFamily="34" charset="-128"/>
              </a:rPr>
              <a:t>, un contratto di rendita legato all’aspettativa di vita del beneficiario</a:t>
            </a:r>
          </a:p>
          <a:p>
            <a:pPr marL="171450" indent="-171450">
              <a:lnSpc>
                <a:spcPct val="90000"/>
              </a:lnSpc>
              <a:spcBef>
                <a:spcPts val="600"/>
              </a:spcBef>
              <a:buClr>
                <a:schemeClr val="bg2"/>
              </a:buClr>
              <a:buSzPct val="100000"/>
              <a:buFont typeface="Wingdings" pitchFamily="2" charset="2"/>
              <a:buChar char="ü"/>
            </a:pPr>
            <a:r>
              <a:rPr lang="it-IT" sz="1200" dirty="0">
                <a:ea typeface="MS PGothic" pitchFamily="34" charset="-128"/>
              </a:rPr>
              <a:t>Cash Value </a:t>
            </a:r>
            <a:r>
              <a:rPr lang="it-IT" sz="1200" dirty="0" err="1">
                <a:ea typeface="MS PGothic" pitchFamily="34" charset="-128"/>
              </a:rPr>
              <a:t>Insurance</a:t>
            </a:r>
            <a:r>
              <a:rPr lang="it-IT" sz="1200" dirty="0">
                <a:ea typeface="MS PGothic" pitchFamily="34" charset="-128"/>
              </a:rPr>
              <a:t> </a:t>
            </a:r>
            <a:r>
              <a:rPr lang="it-IT" sz="1200" dirty="0" err="1">
                <a:ea typeface="MS PGothic" pitchFamily="34" charset="-128"/>
              </a:rPr>
              <a:t>Contract</a:t>
            </a:r>
            <a:r>
              <a:rPr lang="it-IT" sz="1200" dirty="0">
                <a:ea typeface="MS PGothic" pitchFamily="34" charset="-128"/>
              </a:rPr>
              <a:t>, riguarda principalmente i contratti assicurativi di capitalizzazione ad eccetto dei contratti relativi ai rami danni all'articolo 2, comma 3, del </a:t>
            </a:r>
            <a:r>
              <a:rPr lang="it-IT" sz="1200" dirty="0" err="1">
                <a:ea typeface="MS PGothic" pitchFamily="34" charset="-128"/>
              </a:rPr>
              <a:t>Dlgs</a:t>
            </a:r>
            <a:r>
              <a:rPr lang="it-IT" sz="1200" dirty="0">
                <a:ea typeface="MS PGothic" pitchFamily="34" charset="-128"/>
              </a:rPr>
              <a:t> 209 del 2005.</a:t>
            </a:r>
          </a:p>
          <a:p>
            <a:pPr marL="171450" indent="-171450">
              <a:lnSpc>
                <a:spcPct val="90000"/>
              </a:lnSpc>
              <a:spcBef>
                <a:spcPts val="600"/>
              </a:spcBef>
              <a:buClr>
                <a:schemeClr val="bg2"/>
              </a:buClr>
              <a:buSzPct val="100000"/>
              <a:buFont typeface="Arial" panose="020B0604020202020204" pitchFamily="34" charset="0"/>
              <a:buChar char="•"/>
            </a:pPr>
            <a:endParaRPr lang="it-IT" sz="1200" dirty="0">
              <a:ea typeface="MS PGothic" pitchFamily="34" charset="-128"/>
            </a:endParaRPr>
          </a:p>
        </p:txBody>
      </p:sp>
    </p:spTree>
    <p:extLst>
      <p:ext uri="{BB962C8B-B14F-4D97-AF65-F5344CB8AC3E}">
        <p14:creationId xmlns:p14="http://schemas.microsoft.com/office/powerpoint/2010/main" val="177340246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 Placeholder 16">
            <a:extLst>
              <a:ext uri="{FF2B5EF4-FFF2-40B4-BE49-F238E27FC236}">
                <a16:creationId xmlns:a16="http://schemas.microsoft.com/office/drawing/2014/main" id="{3A6B7CAA-CB0D-4587-BC92-78D009536D3E}"/>
              </a:ext>
            </a:extLst>
          </p:cNvPr>
          <p:cNvSpPr>
            <a:spLocks noGrp="1"/>
          </p:cNvSpPr>
          <p:nvPr>
            <p:ph type="body" sz="quarter" idx="14"/>
          </p:nvPr>
        </p:nvSpPr>
        <p:spPr/>
        <p:txBody>
          <a:bodyPr/>
          <a:lstStyle/>
          <a:p>
            <a:r>
              <a:rPr lang="en-GB" dirty="0"/>
              <a:t>UniCredit S.p.A. – Internal</a:t>
            </a:r>
          </a:p>
        </p:txBody>
      </p:sp>
      <p:sp>
        <p:nvSpPr>
          <p:cNvPr id="6" name="Titolo 4">
            <a:extLst>
              <a:ext uri="{FF2B5EF4-FFF2-40B4-BE49-F238E27FC236}">
                <a16:creationId xmlns:a16="http://schemas.microsoft.com/office/drawing/2014/main" id="{DE56D17F-C62D-1D42-A51C-E848BC264D5D}"/>
              </a:ext>
            </a:extLst>
          </p:cNvPr>
          <p:cNvSpPr>
            <a:spLocks noGrp="1"/>
          </p:cNvSpPr>
          <p:nvPr>
            <p:ph type="title"/>
          </p:nvPr>
        </p:nvSpPr>
        <p:spPr>
          <a:xfrm>
            <a:off x="252000" y="396635"/>
            <a:ext cx="9477788" cy="303453"/>
          </a:xfrm>
        </p:spPr>
        <p:txBody>
          <a:bodyPr/>
          <a:lstStyle/>
          <a:p>
            <a:r>
              <a:rPr lang="it-IT" b="0" dirty="0">
                <a:latin typeface="UniCredit" panose="02000506040000020004" pitchFamily="2" charset="0"/>
              </a:rPr>
              <a:t>D.M. 28 DICEMBRE 2015 E IL D.M. 6 AGOSTO 2015 – </a:t>
            </a:r>
            <a:br>
              <a:rPr lang="it-IT" b="0" dirty="0">
                <a:latin typeface="UniCredit" panose="02000506040000020004" pitchFamily="2" charset="0"/>
              </a:rPr>
            </a:br>
            <a:r>
              <a:rPr lang="it-IT" b="0" dirty="0">
                <a:latin typeface="UniCredit" panose="02000506040000020004" pitchFamily="2" charset="0"/>
              </a:rPr>
              <a:t>CATEGORIE DI RAPPORTI</a:t>
            </a:r>
          </a:p>
        </p:txBody>
      </p:sp>
      <p:sp>
        <p:nvSpPr>
          <p:cNvPr id="46" name="Text Placeholder 343">
            <a:extLst>
              <a:ext uri="{FF2B5EF4-FFF2-40B4-BE49-F238E27FC236}">
                <a16:creationId xmlns:a16="http://schemas.microsoft.com/office/drawing/2014/main" id="{E3640FF5-5D81-4447-8C22-D93F782DD9F6}"/>
              </a:ext>
            </a:extLst>
          </p:cNvPr>
          <p:cNvSpPr>
            <a:spLocks noGrp="1"/>
          </p:cNvSpPr>
          <p:nvPr>
            <p:ph type="body" sz="quarter" idx="20"/>
          </p:nvPr>
        </p:nvSpPr>
        <p:spPr/>
        <p:txBody>
          <a:bodyPr/>
          <a:lstStyle/>
          <a:p>
            <a:r>
              <a:rPr lang="en-GB"/>
              <a:t>5</a:t>
            </a:r>
          </a:p>
        </p:txBody>
      </p:sp>
      <p:sp>
        <p:nvSpPr>
          <p:cNvPr id="47" name="Text Placeholder 344">
            <a:extLst>
              <a:ext uri="{FF2B5EF4-FFF2-40B4-BE49-F238E27FC236}">
                <a16:creationId xmlns:a16="http://schemas.microsoft.com/office/drawing/2014/main" id="{851F3C16-BF9C-46A5-B167-28DC315AE84C}"/>
              </a:ext>
            </a:extLst>
          </p:cNvPr>
          <p:cNvSpPr>
            <a:spLocks noGrp="1"/>
          </p:cNvSpPr>
          <p:nvPr>
            <p:ph type="body" sz="quarter" idx="21"/>
          </p:nvPr>
        </p:nvSpPr>
        <p:spPr/>
        <p:txBody>
          <a:bodyPr/>
          <a:lstStyle/>
          <a:p>
            <a:r>
              <a:rPr lang="en-GB"/>
              <a:t>4</a:t>
            </a:r>
          </a:p>
        </p:txBody>
      </p:sp>
      <p:sp>
        <p:nvSpPr>
          <p:cNvPr id="48" name="Text Placeholder 345">
            <a:extLst>
              <a:ext uri="{FF2B5EF4-FFF2-40B4-BE49-F238E27FC236}">
                <a16:creationId xmlns:a16="http://schemas.microsoft.com/office/drawing/2014/main" id="{FFA53F76-7913-4DED-AE74-9382954C109F}"/>
              </a:ext>
            </a:extLst>
          </p:cNvPr>
          <p:cNvSpPr>
            <a:spLocks noGrp="1"/>
          </p:cNvSpPr>
          <p:nvPr>
            <p:ph type="body" sz="quarter" idx="22"/>
          </p:nvPr>
        </p:nvSpPr>
        <p:spPr/>
        <p:txBody>
          <a:bodyPr/>
          <a:lstStyle/>
          <a:p>
            <a:r>
              <a:rPr lang="en-GB"/>
              <a:t>3</a:t>
            </a:r>
          </a:p>
        </p:txBody>
      </p:sp>
      <p:sp>
        <p:nvSpPr>
          <p:cNvPr id="49" name="Text Placeholder 346">
            <a:extLst>
              <a:ext uri="{FF2B5EF4-FFF2-40B4-BE49-F238E27FC236}">
                <a16:creationId xmlns:a16="http://schemas.microsoft.com/office/drawing/2014/main" id="{9C070EAD-8A27-4246-B79F-951D9328D6F1}"/>
              </a:ext>
            </a:extLst>
          </p:cNvPr>
          <p:cNvSpPr>
            <a:spLocks noGrp="1"/>
          </p:cNvSpPr>
          <p:nvPr>
            <p:ph type="body" sz="quarter" idx="23"/>
          </p:nvPr>
        </p:nvSpPr>
        <p:spPr>
          <a:solidFill>
            <a:schemeClr val="bg2"/>
          </a:solidFill>
        </p:spPr>
        <p:txBody>
          <a:bodyPr/>
          <a:lstStyle/>
          <a:p>
            <a:r>
              <a:rPr lang="en-GB" dirty="0"/>
              <a:t>1</a:t>
            </a:r>
          </a:p>
        </p:txBody>
      </p:sp>
      <p:sp>
        <p:nvSpPr>
          <p:cNvPr id="50" name="Text Placeholder 462">
            <a:extLst>
              <a:ext uri="{FF2B5EF4-FFF2-40B4-BE49-F238E27FC236}">
                <a16:creationId xmlns:a16="http://schemas.microsoft.com/office/drawing/2014/main" id="{81CD26EE-4F32-4EC2-A5FD-2172F12B7223}"/>
              </a:ext>
            </a:extLst>
          </p:cNvPr>
          <p:cNvSpPr>
            <a:spLocks noGrp="1"/>
          </p:cNvSpPr>
          <p:nvPr>
            <p:ph type="body" sz="quarter" idx="24"/>
          </p:nvPr>
        </p:nvSpPr>
        <p:spPr>
          <a:solidFill>
            <a:schemeClr val="accent1"/>
          </a:solidFill>
        </p:spPr>
        <p:txBody>
          <a:bodyPr/>
          <a:lstStyle/>
          <a:p>
            <a:r>
              <a:rPr lang="en-GB" dirty="0">
                <a:solidFill>
                  <a:schemeClr val="bg1"/>
                </a:solidFill>
              </a:rPr>
              <a:t>2</a:t>
            </a:r>
          </a:p>
        </p:txBody>
      </p:sp>
      <p:sp>
        <p:nvSpPr>
          <p:cNvPr id="2" name="CasellaDiTesto 1">
            <a:extLst>
              <a:ext uri="{FF2B5EF4-FFF2-40B4-BE49-F238E27FC236}">
                <a16:creationId xmlns:a16="http://schemas.microsoft.com/office/drawing/2014/main" id="{FBFC19BE-FA40-354F-9F1E-FCB3CAEDDC4B}"/>
              </a:ext>
            </a:extLst>
          </p:cNvPr>
          <p:cNvSpPr txBox="1"/>
          <p:nvPr/>
        </p:nvSpPr>
        <p:spPr>
          <a:xfrm>
            <a:off x="3364706" y="1593056"/>
            <a:ext cx="0" cy="0"/>
          </a:xfrm>
          <a:prstGeom prst="rect">
            <a:avLst/>
          </a:prstGeom>
        </p:spPr>
        <p:txBody>
          <a:bodyPr vert="horz" wrap="none" lIns="0" tIns="0" rIns="0" bIns="0" rtlCol="0">
            <a:noAutofit/>
          </a:bodyPr>
          <a:lstStyle/>
          <a:p>
            <a:pPr marL="171450" indent="-171450" algn="l">
              <a:lnSpc>
                <a:spcPct val="90000"/>
              </a:lnSpc>
              <a:spcBef>
                <a:spcPts val="600"/>
              </a:spcBef>
              <a:buClr>
                <a:schemeClr val="bg2"/>
              </a:buClr>
              <a:buSzPct val="100000"/>
              <a:buFont typeface="Arial" panose="020B0604020202020204" pitchFamily="34" charset="0"/>
              <a:buChar char="●"/>
            </a:pPr>
            <a:endParaRPr lang="it-IT" sz="1400" dirty="0">
              <a:solidFill>
                <a:schemeClr val="tx1"/>
              </a:solidFill>
            </a:endParaRPr>
          </a:p>
        </p:txBody>
      </p:sp>
      <p:sp>
        <p:nvSpPr>
          <p:cNvPr id="5" name="CasellaDiTesto 4">
            <a:extLst>
              <a:ext uri="{FF2B5EF4-FFF2-40B4-BE49-F238E27FC236}">
                <a16:creationId xmlns:a16="http://schemas.microsoft.com/office/drawing/2014/main" id="{9AD48C62-E5FA-AB47-A6C2-80D957ABDB86}"/>
              </a:ext>
            </a:extLst>
          </p:cNvPr>
          <p:cNvSpPr txBox="1"/>
          <p:nvPr/>
        </p:nvSpPr>
        <p:spPr>
          <a:xfrm>
            <a:off x="914400" y="3529013"/>
            <a:ext cx="0" cy="0"/>
          </a:xfrm>
          <a:prstGeom prst="rect">
            <a:avLst/>
          </a:prstGeom>
        </p:spPr>
        <p:txBody>
          <a:bodyPr vert="horz" wrap="none" lIns="0" tIns="0" rIns="0" bIns="0" rtlCol="0">
            <a:noAutofit/>
          </a:bodyPr>
          <a:lstStyle/>
          <a:p>
            <a:pPr marL="171450" indent="-171450" algn="l">
              <a:lnSpc>
                <a:spcPct val="90000"/>
              </a:lnSpc>
              <a:spcBef>
                <a:spcPts val="600"/>
              </a:spcBef>
              <a:buClr>
                <a:schemeClr val="bg2"/>
              </a:buClr>
              <a:buSzPct val="100000"/>
              <a:buFont typeface="Arial" panose="020B0604020202020204" pitchFamily="34" charset="0"/>
              <a:buChar char="●"/>
            </a:pPr>
            <a:endParaRPr lang="it-IT" sz="1400" dirty="0">
              <a:solidFill>
                <a:schemeClr val="tx1"/>
              </a:solidFill>
            </a:endParaRPr>
          </a:p>
        </p:txBody>
      </p:sp>
      <p:sp>
        <p:nvSpPr>
          <p:cNvPr id="7" name="CasellaDiTesto 6">
            <a:extLst>
              <a:ext uri="{FF2B5EF4-FFF2-40B4-BE49-F238E27FC236}">
                <a16:creationId xmlns:a16="http://schemas.microsoft.com/office/drawing/2014/main" id="{AC0B37BF-05BB-1D49-B088-6AEE91E64574}"/>
              </a:ext>
            </a:extLst>
          </p:cNvPr>
          <p:cNvSpPr txBox="1"/>
          <p:nvPr/>
        </p:nvSpPr>
        <p:spPr>
          <a:xfrm>
            <a:off x="1321594" y="1035844"/>
            <a:ext cx="0" cy="0"/>
          </a:xfrm>
          <a:prstGeom prst="rect">
            <a:avLst/>
          </a:prstGeom>
        </p:spPr>
        <p:txBody>
          <a:bodyPr vert="horz" wrap="none" lIns="0" tIns="0" rIns="0" bIns="0" rtlCol="0">
            <a:noAutofit/>
          </a:bodyPr>
          <a:lstStyle/>
          <a:p>
            <a:pPr marL="171450" indent="-171450" algn="l">
              <a:lnSpc>
                <a:spcPct val="90000"/>
              </a:lnSpc>
              <a:spcBef>
                <a:spcPts val="600"/>
              </a:spcBef>
              <a:buClr>
                <a:schemeClr val="bg2"/>
              </a:buClr>
              <a:buSzPct val="100000"/>
              <a:buFont typeface="Arial" panose="020B0604020202020204" pitchFamily="34" charset="0"/>
              <a:buChar char="●"/>
            </a:pPr>
            <a:endParaRPr lang="it-IT" sz="1400" dirty="0">
              <a:solidFill>
                <a:schemeClr val="tx1"/>
              </a:solidFill>
            </a:endParaRPr>
          </a:p>
        </p:txBody>
      </p:sp>
      <p:sp>
        <p:nvSpPr>
          <p:cNvPr id="3" name="Rettangolo 2">
            <a:extLst>
              <a:ext uri="{FF2B5EF4-FFF2-40B4-BE49-F238E27FC236}">
                <a16:creationId xmlns:a16="http://schemas.microsoft.com/office/drawing/2014/main" id="{992062E2-F053-3B49-9288-A8E15CBDFDD9}"/>
              </a:ext>
            </a:extLst>
          </p:cNvPr>
          <p:cNvSpPr/>
          <p:nvPr/>
        </p:nvSpPr>
        <p:spPr>
          <a:xfrm>
            <a:off x="1993392" y="2267712"/>
            <a:ext cx="192024" cy="11887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solidFill>
                <a:schemeClr val="bg1"/>
              </a:solidFill>
            </a:endParaRPr>
          </a:p>
        </p:txBody>
      </p:sp>
      <p:sp>
        <p:nvSpPr>
          <p:cNvPr id="14" name="CasellaDiTesto 13">
            <a:extLst>
              <a:ext uri="{FF2B5EF4-FFF2-40B4-BE49-F238E27FC236}">
                <a16:creationId xmlns:a16="http://schemas.microsoft.com/office/drawing/2014/main" id="{B9B359A8-D014-9440-9ABA-E8899A464FEC}"/>
              </a:ext>
            </a:extLst>
          </p:cNvPr>
          <p:cNvSpPr txBox="1"/>
          <p:nvPr/>
        </p:nvSpPr>
        <p:spPr>
          <a:xfrm>
            <a:off x="250825" y="1179640"/>
            <a:ext cx="8642350" cy="658368"/>
          </a:xfrm>
          <a:prstGeom prst="rect">
            <a:avLst/>
          </a:prstGeom>
        </p:spPr>
        <p:txBody>
          <a:bodyPr vert="horz" wrap="square" lIns="0" tIns="0" rIns="0" bIns="0" rtlCol="0">
            <a:noAutofit/>
          </a:bodyPr>
          <a:lstStyle/>
          <a:p>
            <a:pPr>
              <a:lnSpc>
                <a:spcPct val="90000"/>
              </a:lnSpc>
              <a:spcBef>
                <a:spcPts val="600"/>
              </a:spcBef>
              <a:buClr>
                <a:schemeClr val="bg2"/>
              </a:buClr>
              <a:buSzPct val="100000"/>
            </a:pPr>
            <a:r>
              <a:rPr lang="it-IT" sz="1200" b="1" dirty="0">
                <a:ea typeface="MS PGothic" pitchFamily="34" charset="-128"/>
              </a:rPr>
              <a:t>IN SINTESI, OLTRE AI DATI DEI TITOLARI DEI CONTI, I DATI DA COMUNICARE SUL RAPPORTO FINANZIARIO SONO:</a:t>
            </a:r>
          </a:p>
          <a:p>
            <a:pPr marL="228600" indent="-228600">
              <a:lnSpc>
                <a:spcPct val="90000"/>
              </a:lnSpc>
              <a:spcBef>
                <a:spcPts val="600"/>
              </a:spcBef>
              <a:buClr>
                <a:schemeClr val="bg2"/>
              </a:buClr>
              <a:buSzPct val="100000"/>
              <a:buFont typeface="+mj-lt"/>
              <a:buAutoNum type="arabicPeriod"/>
            </a:pPr>
            <a:endParaRPr lang="it-IT" sz="1200" dirty="0">
              <a:ea typeface="MS PGothic" pitchFamily="34" charset="-128"/>
            </a:endParaRPr>
          </a:p>
          <a:p>
            <a:pPr marL="171450" indent="-171450">
              <a:lnSpc>
                <a:spcPct val="90000"/>
              </a:lnSpc>
              <a:spcBef>
                <a:spcPts val="600"/>
              </a:spcBef>
              <a:buClr>
                <a:schemeClr val="bg2"/>
              </a:buClr>
              <a:buSzPct val="100000"/>
              <a:buFont typeface="Wingdings" pitchFamily="2" charset="2"/>
              <a:buChar char="ü"/>
            </a:pPr>
            <a:r>
              <a:rPr lang="it-IT" sz="1200" dirty="0">
                <a:ea typeface="MS PGothic" pitchFamily="34" charset="-128"/>
              </a:rPr>
              <a:t>Il numero del conto</a:t>
            </a:r>
          </a:p>
          <a:p>
            <a:pPr marL="171450" indent="-171450">
              <a:lnSpc>
                <a:spcPct val="90000"/>
              </a:lnSpc>
              <a:spcBef>
                <a:spcPts val="600"/>
              </a:spcBef>
              <a:buClr>
                <a:schemeClr val="bg2"/>
              </a:buClr>
              <a:buSzPct val="100000"/>
              <a:buFont typeface="Wingdings" pitchFamily="2" charset="2"/>
              <a:buChar char="ü"/>
            </a:pPr>
            <a:r>
              <a:rPr lang="it-IT" sz="1200" dirty="0">
                <a:ea typeface="MS PGothic" pitchFamily="34" charset="-128"/>
              </a:rPr>
              <a:t>Il saldo finale</a:t>
            </a:r>
          </a:p>
          <a:p>
            <a:pPr marL="171450" indent="-171450">
              <a:lnSpc>
                <a:spcPct val="90000"/>
              </a:lnSpc>
              <a:spcBef>
                <a:spcPts val="600"/>
              </a:spcBef>
              <a:buClr>
                <a:schemeClr val="bg2"/>
              </a:buClr>
              <a:buSzPct val="100000"/>
              <a:buFont typeface="Wingdings" pitchFamily="2" charset="2"/>
              <a:buChar char="ü"/>
            </a:pPr>
            <a:r>
              <a:rPr lang="it-IT" sz="1200" dirty="0">
                <a:ea typeface="MS PGothic" pitchFamily="34" charset="-128"/>
              </a:rPr>
              <a:t>I pagamenti e gli accreditamenti relativi a:</a:t>
            </a:r>
          </a:p>
          <a:p>
            <a:pPr marL="514350" lvl="1" indent="-171450">
              <a:lnSpc>
                <a:spcPct val="90000"/>
              </a:lnSpc>
              <a:spcBef>
                <a:spcPts val="600"/>
              </a:spcBef>
              <a:buClr>
                <a:schemeClr val="bg2"/>
              </a:buClr>
              <a:buSzPct val="100000"/>
              <a:buFont typeface="Arial" panose="020B0604020202020204" pitchFamily="34" charset="0"/>
              <a:buChar char="•"/>
            </a:pPr>
            <a:r>
              <a:rPr lang="it-IT" sz="1200" dirty="0">
                <a:ea typeface="MS PGothic" pitchFamily="34" charset="-128"/>
              </a:rPr>
              <a:t>Dividendi</a:t>
            </a:r>
          </a:p>
          <a:p>
            <a:pPr marL="514350" lvl="1" indent="-171450">
              <a:lnSpc>
                <a:spcPct val="90000"/>
              </a:lnSpc>
              <a:spcBef>
                <a:spcPts val="600"/>
              </a:spcBef>
              <a:buClr>
                <a:schemeClr val="bg2"/>
              </a:buClr>
              <a:buSzPct val="100000"/>
              <a:buFont typeface="Arial" panose="020B0604020202020204" pitchFamily="34" charset="0"/>
              <a:buChar char="•"/>
            </a:pPr>
            <a:r>
              <a:rPr lang="it-IT" sz="1200" dirty="0">
                <a:ea typeface="MS PGothic" pitchFamily="34" charset="-128"/>
              </a:rPr>
              <a:t>Interessi</a:t>
            </a:r>
          </a:p>
          <a:p>
            <a:pPr marL="514350" lvl="1" indent="-171450">
              <a:lnSpc>
                <a:spcPct val="90000"/>
              </a:lnSpc>
              <a:spcBef>
                <a:spcPts val="600"/>
              </a:spcBef>
              <a:buClr>
                <a:schemeClr val="bg2"/>
              </a:buClr>
              <a:buSzPct val="100000"/>
              <a:buFont typeface="Arial" panose="020B0604020202020204" pitchFamily="34" charset="0"/>
              <a:buChar char="•"/>
            </a:pPr>
            <a:r>
              <a:rPr lang="it-IT" sz="1200" dirty="0">
                <a:ea typeface="MS PGothic" pitchFamily="34" charset="-128"/>
              </a:rPr>
              <a:t>Altri proventi, compresi rendite, arretrati e pagamenti effettuati ad istituzioni </a:t>
            </a:r>
          </a:p>
          <a:p>
            <a:pPr marL="514350" lvl="1" indent="-171450">
              <a:lnSpc>
                <a:spcPct val="90000"/>
              </a:lnSpc>
              <a:spcBef>
                <a:spcPts val="600"/>
              </a:spcBef>
              <a:buClr>
                <a:schemeClr val="bg2"/>
              </a:buClr>
              <a:buSzPct val="100000"/>
              <a:buFont typeface="Arial" panose="020B0604020202020204" pitchFamily="34" charset="0"/>
              <a:buChar char="•"/>
            </a:pPr>
            <a:r>
              <a:rPr lang="it-IT" sz="1200" dirty="0">
                <a:ea typeface="MS PGothic" pitchFamily="34" charset="-128"/>
              </a:rPr>
              <a:t>finanziarie non partecipanti</a:t>
            </a:r>
          </a:p>
          <a:p>
            <a:pPr marL="514350" lvl="1" indent="-171450">
              <a:lnSpc>
                <a:spcPct val="90000"/>
              </a:lnSpc>
              <a:spcBef>
                <a:spcPts val="600"/>
              </a:spcBef>
              <a:buClr>
                <a:schemeClr val="bg2"/>
              </a:buClr>
              <a:buSzPct val="100000"/>
              <a:buFont typeface="Arial" panose="020B0604020202020204" pitchFamily="34" charset="0"/>
              <a:buChar char="•"/>
            </a:pPr>
            <a:r>
              <a:rPr lang="it-IT" sz="1200" dirty="0">
                <a:ea typeface="MS PGothic" pitchFamily="34" charset="-128"/>
              </a:rPr>
              <a:t>Corrispettivi lordi per vendita, riscatti e rimborsi</a:t>
            </a:r>
          </a:p>
          <a:p>
            <a:pPr marL="228600" indent="-228600">
              <a:lnSpc>
                <a:spcPct val="90000"/>
              </a:lnSpc>
              <a:spcBef>
                <a:spcPts val="600"/>
              </a:spcBef>
              <a:buClr>
                <a:schemeClr val="bg2"/>
              </a:buClr>
              <a:buSzPct val="100000"/>
              <a:buFont typeface="+mj-lt"/>
              <a:buAutoNum type="arabicPeriod"/>
            </a:pPr>
            <a:endParaRPr lang="it-IT" sz="1200" dirty="0">
              <a:ea typeface="MS PGothic" pitchFamily="34" charset="-128"/>
            </a:endParaRPr>
          </a:p>
          <a:p>
            <a:pPr>
              <a:lnSpc>
                <a:spcPct val="90000"/>
              </a:lnSpc>
              <a:spcBef>
                <a:spcPts val="600"/>
              </a:spcBef>
              <a:buClr>
                <a:schemeClr val="bg2"/>
              </a:buClr>
              <a:buSzPct val="100000"/>
            </a:pPr>
            <a:r>
              <a:rPr lang="it-IT" sz="1200" dirty="0">
                <a:ea typeface="MS PGothic" pitchFamily="34" charset="-128"/>
              </a:rPr>
              <a:t>NB: Ai fini della normativa CRS, in caso di chiusura di un conto in corso d’anno, occorre indicare solo la chiusura, mentre ai fini FATCA è necessario altresì indicare il saldo/valore del conto in prossimità della chiusura; ai fini CRS non è richiesto alcun reporting dei pagamenti effettuati a istituzioni finanziarie non aderenti, mentre invece tale reporting è richiesto ai fini FATCA.</a:t>
            </a:r>
          </a:p>
          <a:p>
            <a:pPr marL="171450" indent="-171450">
              <a:lnSpc>
                <a:spcPct val="90000"/>
              </a:lnSpc>
              <a:spcBef>
                <a:spcPts val="600"/>
              </a:spcBef>
              <a:buClr>
                <a:schemeClr val="bg2"/>
              </a:buClr>
              <a:buSzPct val="100000"/>
              <a:buFont typeface="Arial" panose="020B0604020202020204" pitchFamily="34" charset="0"/>
              <a:buChar char="•"/>
            </a:pPr>
            <a:endParaRPr lang="it-IT" sz="1200" dirty="0">
              <a:ea typeface="MS PGothic" pitchFamily="34" charset="-128"/>
            </a:endParaRPr>
          </a:p>
        </p:txBody>
      </p:sp>
    </p:spTree>
    <p:extLst>
      <p:ext uri="{BB962C8B-B14F-4D97-AF65-F5344CB8AC3E}">
        <p14:creationId xmlns:p14="http://schemas.microsoft.com/office/powerpoint/2010/main" val="198546902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 Placeholder 16">
            <a:extLst>
              <a:ext uri="{FF2B5EF4-FFF2-40B4-BE49-F238E27FC236}">
                <a16:creationId xmlns:a16="http://schemas.microsoft.com/office/drawing/2014/main" id="{3A6B7CAA-CB0D-4587-BC92-78D009536D3E}"/>
              </a:ext>
            </a:extLst>
          </p:cNvPr>
          <p:cNvSpPr>
            <a:spLocks noGrp="1"/>
          </p:cNvSpPr>
          <p:nvPr>
            <p:ph type="body" sz="quarter" idx="14"/>
          </p:nvPr>
        </p:nvSpPr>
        <p:spPr/>
        <p:txBody>
          <a:bodyPr/>
          <a:lstStyle/>
          <a:p>
            <a:r>
              <a:rPr lang="en-GB" dirty="0"/>
              <a:t>UniCredit S.p.A. – Internal</a:t>
            </a:r>
          </a:p>
        </p:txBody>
      </p:sp>
      <p:sp>
        <p:nvSpPr>
          <p:cNvPr id="6" name="Titolo 4">
            <a:extLst>
              <a:ext uri="{FF2B5EF4-FFF2-40B4-BE49-F238E27FC236}">
                <a16:creationId xmlns:a16="http://schemas.microsoft.com/office/drawing/2014/main" id="{DE56D17F-C62D-1D42-A51C-E848BC264D5D}"/>
              </a:ext>
            </a:extLst>
          </p:cNvPr>
          <p:cNvSpPr>
            <a:spLocks noGrp="1"/>
          </p:cNvSpPr>
          <p:nvPr>
            <p:ph type="title"/>
          </p:nvPr>
        </p:nvSpPr>
        <p:spPr>
          <a:xfrm>
            <a:off x="252000" y="519113"/>
            <a:ext cx="9477788" cy="303453"/>
          </a:xfrm>
        </p:spPr>
        <p:txBody>
          <a:bodyPr/>
          <a:lstStyle/>
          <a:p>
            <a:r>
              <a:rPr lang="it-IT" b="0" dirty="0">
                <a:latin typeface="UniCredit" panose="02000506040000020004" pitchFamily="2" charset="0"/>
              </a:rPr>
              <a:t>COMUNICAZIONE AL REGISTRO ELETTRONICO DEGLI INDIRIZZI REI</a:t>
            </a:r>
            <a:br>
              <a:rPr lang="it-IT" b="0" dirty="0">
                <a:latin typeface="UniCredit" panose="02000506040000020004" pitchFamily="2" charset="0"/>
              </a:rPr>
            </a:br>
            <a:endParaRPr lang="it-IT" b="0" dirty="0">
              <a:latin typeface="UniCredit" panose="02000506040000020004" pitchFamily="2" charset="0"/>
            </a:endParaRPr>
          </a:p>
        </p:txBody>
      </p:sp>
      <p:sp>
        <p:nvSpPr>
          <p:cNvPr id="46" name="Text Placeholder 343">
            <a:extLst>
              <a:ext uri="{FF2B5EF4-FFF2-40B4-BE49-F238E27FC236}">
                <a16:creationId xmlns:a16="http://schemas.microsoft.com/office/drawing/2014/main" id="{E3640FF5-5D81-4447-8C22-D93F782DD9F6}"/>
              </a:ext>
            </a:extLst>
          </p:cNvPr>
          <p:cNvSpPr>
            <a:spLocks noGrp="1"/>
          </p:cNvSpPr>
          <p:nvPr>
            <p:ph type="body" sz="quarter" idx="20"/>
          </p:nvPr>
        </p:nvSpPr>
        <p:spPr/>
        <p:txBody>
          <a:bodyPr/>
          <a:lstStyle/>
          <a:p>
            <a:r>
              <a:rPr lang="en-GB"/>
              <a:t>5</a:t>
            </a:r>
          </a:p>
        </p:txBody>
      </p:sp>
      <p:sp>
        <p:nvSpPr>
          <p:cNvPr id="47" name="Text Placeholder 344">
            <a:extLst>
              <a:ext uri="{FF2B5EF4-FFF2-40B4-BE49-F238E27FC236}">
                <a16:creationId xmlns:a16="http://schemas.microsoft.com/office/drawing/2014/main" id="{851F3C16-BF9C-46A5-B167-28DC315AE84C}"/>
              </a:ext>
            </a:extLst>
          </p:cNvPr>
          <p:cNvSpPr>
            <a:spLocks noGrp="1"/>
          </p:cNvSpPr>
          <p:nvPr>
            <p:ph type="body" sz="quarter" idx="21"/>
          </p:nvPr>
        </p:nvSpPr>
        <p:spPr/>
        <p:txBody>
          <a:bodyPr/>
          <a:lstStyle/>
          <a:p>
            <a:r>
              <a:rPr lang="en-GB"/>
              <a:t>4</a:t>
            </a:r>
          </a:p>
        </p:txBody>
      </p:sp>
      <p:sp>
        <p:nvSpPr>
          <p:cNvPr id="48" name="Text Placeholder 345">
            <a:extLst>
              <a:ext uri="{FF2B5EF4-FFF2-40B4-BE49-F238E27FC236}">
                <a16:creationId xmlns:a16="http://schemas.microsoft.com/office/drawing/2014/main" id="{FFA53F76-7913-4DED-AE74-9382954C109F}"/>
              </a:ext>
            </a:extLst>
          </p:cNvPr>
          <p:cNvSpPr>
            <a:spLocks noGrp="1"/>
          </p:cNvSpPr>
          <p:nvPr>
            <p:ph type="body" sz="quarter" idx="22"/>
          </p:nvPr>
        </p:nvSpPr>
        <p:spPr/>
        <p:txBody>
          <a:bodyPr/>
          <a:lstStyle/>
          <a:p>
            <a:r>
              <a:rPr lang="en-GB"/>
              <a:t>3</a:t>
            </a:r>
          </a:p>
        </p:txBody>
      </p:sp>
      <p:sp>
        <p:nvSpPr>
          <p:cNvPr id="49" name="Text Placeholder 346">
            <a:extLst>
              <a:ext uri="{FF2B5EF4-FFF2-40B4-BE49-F238E27FC236}">
                <a16:creationId xmlns:a16="http://schemas.microsoft.com/office/drawing/2014/main" id="{9C070EAD-8A27-4246-B79F-951D9328D6F1}"/>
              </a:ext>
            </a:extLst>
          </p:cNvPr>
          <p:cNvSpPr>
            <a:spLocks noGrp="1"/>
          </p:cNvSpPr>
          <p:nvPr>
            <p:ph type="body" sz="quarter" idx="23"/>
          </p:nvPr>
        </p:nvSpPr>
        <p:spPr>
          <a:solidFill>
            <a:schemeClr val="bg2"/>
          </a:solidFill>
        </p:spPr>
        <p:txBody>
          <a:bodyPr/>
          <a:lstStyle/>
          <a:p>
            <a:r>
              <a:rPr lang="en-GB" dirty="0"/>
              <a:t>1</a:t>
            </a:r>
          </a:p>
        </p:txBody>
      </p:sp>
      <p:sp>
        <p:nvSpPr>
          <p:cNvPr id="50" name="Text Placeholder 462">
            <a:extLst>
              <a:ext uri="{FF2B5EF4-FFF2-40B4-BE49-F238E27FC236}">
                <a16:creationId xmlns:a16="http://schemas.microsoft.com/office/drawing/2014/main" id="{81CD26EE-4F32-4EC2-A5FD-2172F12B7223}"/>
              </a:ext>
            </a:extLst>
          </p:cNvPr>
          <p:cNvSpPr>
            <a:spLocks noGrp="1"/>
          </p:cNvSpPr>
          <p:nvPr>
            <p:ph type="body" sz="quarter" idx="24"/>
          </p:nvPr>
        </p:nvSpPr>
        <p:spPr>
          <a:solidFill>
            <a:schemeClr val="accent1"/>
          </a:solidFill>
        </p:spPr>
        <p:txBody>
          <a:bodyPr/>
          <a:lstStyle/>
          <a:p>
            <a:r>
              <a:rPr lang="en-GB" dirty="0">
                <a:solidFill>
                  <a:schemeClr val="bg1"/>
                </a:solidFill>
              </a:rPr>
              <a:t>2</a:t>
            </a:r>
          </a:p>
        </p:txBody>
      </p:sp>
      <p:sp>
        <p:nvSpPr>
          <p:cNvPr id="3" name="CasellaDiTesto 2">
            <a:extLst>
              <a:ext uri="{FF2B5EF4-FFF2-40B4-BE49-F238E27FC236}">
                <a16:creationId xmlns:a16="http://schemas.microsoft.com/office/drawing/2014/main" id="{710082FF-2622-4846-AA83-51F651D636B2}"/>
              </a:ext>
            </a:extLst>
          </p:cNvPr>
          <p:cNvSpPr txBox="1"/>
          <p:nvPr/>
        </p:nvSpPr>
        <p:spPr>
          <a:xfrm>
            <a:off x="252000" y="1188784"/>
            <a:ext cx="7452138" cy="658368"/>
          </a:xfrm>
          <a:prstGeom prst="rect">
            <a:avLst/>
          </a:prstGeom>
        </p:spPr>
        <p:txBody>
          <a:bodyPr vert="horz" wrap="square" lIns="0" tIns="0" rIns="0" bIns="0" rtlCol="0">
            <a:noAutofit/>
          </a:bodyPr>
          <a:lstStyle/>
          <a:p>
            <a:pPr marL="171450" indent="-171450">
              <a:lnSpc>
                <a:spcPct val="90000"/>
              </a:lnSpc>
              <a:spcBef>
                <a:spcPts val="600"/>
              </a:spcBef>
              <a:buClr>
                <a:schemeClr val="bg2"/>
              </a:buClr>
              <a:buSzPct val="100000"/>
              <a:buFont typeface="Arial" panose="020B0604020202020204" pitchFamily="34" charset="0"/>
              <a:buChar char="•"/>
            </a:pPr>
            <a:r>
              <a:rPr lang="it-IT" sz="1200" dirty="0">
                <a:solidFill>
                  <a:srgbClr val="000000"/>
                </a:solidFill>
                <a:ea typeface="MS PGothic" pitchFamily="34" charset="-128"/>
              </a:rPr>
              <a:t>Dallo scorso 15 settembre 2022 per le comunicazione al Registro Elettronico degli Indirizzi (REI) sono utilizzati i nuovi allegati 1 e 2, pubblicati durante il mese di agosto sul sito dell'Agenzia delle Entrate.</a:t>
            </a:r>
            <a:br>
              <a:rPr lang="it-IT" sz="1200" dirty="0">
                <a:solidFill>
                  <a:srgbClr val="000000"/>
                </a:solidFill>
                <a:ea typeface="MS PGothic" pitchFamily="34" charset="-128"/>
              </a:rPr>
            </a:br>
            <a:br>
              <a:rPr lang="it-IT" sz="1200" dirty="0">
                <a:solidFill>
                  <a:srgbClr val="000000"/>
                </a:solidFill>
                <a:ea typeface="MS PGothic" pitchFamily="34" charset="-128"/>
              </a:rPr>
            </a:br>
            <a:r>
              <a:rPr lang="it-IT" sz="1200" dirty="0">
                <a:solidFill>
                  <a:srgbClr val="000000"/>
                </a:solidFill>
                <a:ea typeface="MS PGothic" pitchFamily="34" charset="-128"/>
              </a:rPr>
              <a:t>Si ricorda che L'obbligo di comunicazione della PEC al REI riguarda coloro che operano nell'ambito:</a:t>
            </a:r>
            <a:br>
              <a:rPr lang="it-IT" sz="1200" dirty="0">
                <a:solidFill>
                  <a:srgbClr val="000000"/>
                </a:solidFill>
                <a:ea typeface="MS PGothic" pitchFamily="34" charset="-128"/>
              </a:rPr>
            </a:br>
            <a:endParaRPr lang="it-IT" sz="1200" dirty="0">
              <a:solidFill>
                <a:srgbClr val="000000"/>
              </a:solidFill>
              <a:ea typeface="MS PGothic" pitchFamily="34" charset="-128"/>
            </a:endParaRPr>
          </a:p>
          <a:p>
            <a:pPr marL="171450" indent="-171450">
              <a:lnSpc>
                <a:spcPct val="90000"/>
              </a:lnSpc>
              <a:spcBef>
                <a:spcPts val="600"/>
              </a:spcBef>
              <a:buClr>
                <a:schemeClr val="bg2"/>
              </a:buClr>
              <a:buSzPct val="100000"/>
              <a:buFont typeface="Arial" panose="020B0604020202020204" pitchFamily="34" charset="0"/>
              <a:buChar char="•"/>
            </a:pPr>
            <a:r>
              <a:rPr lang="it-IT" sz="1200" dirty="0">
                <a:solidFill>
                  <a:srgbClr val="000000"/>
                </a:solidFill>
                <a:ea typeface="MS PGothic" pitchFamily="34" charset="-128"/>
              </a:rPr>
              <a:t>delle Indagini finanziarie</a:t>
            </a:r>
          </a:p>
          <a:p>
            <a:pPr>
              <a:lnSpc>
                <a:spcPct val="90000"/>
              </a:lnSpc>
              <a:spcBef>
                <a:spcPts val="600"/>
              </a:spcBef>
              <a:buClr>
                <a:schemeClr val="bg2"/>
              </a:buClr>
              <a:buSzPct val="100000"/>
            </a:pPr>
            <a:endParaRPr lang="it-IT" sz="1200" dirty="0">
              <a:solidFill>
                <a:srgbClr val="000000"/>
              </a:solidFill>
              <a:ea typeface="MS PGothic" pitchFamily="34" charset="-128"/>
            </a:endParaRPr>
          </a:p>
          <a:p>
            <a:pPr marL="171450" indent="-171450">
              <a:lnSpc>
                <a:spcPct val="90000"/>
              </a:lnSpc>
              <a:spcBef>
                <a:spcPts val="600"/>
              </a:spcBef>
              <a:buClr>
                <a:schemeClr val="bg2"/>
              </a:buClr>
              <a:buSzPct val="100000"/>
              <a:buFont typeface="Arial" panose="020B0604020202020204" pitchFamily="34" charset="0"/>
              <a:buChar char="•"/>
            </a:pPr>
            <a:r>
              <a:rPr lang="it-IT" sz="1200" dirty="0">
                <a:solidFill>
                  <a:srgbClr val="000000"/>
                </a:solidFill>
                <a:ea typeface="MS PGothic" pitchFamily="34" charset="-128"/>
              </a:rPr>
              <a:t>del Monitoraggio fiscale</a:t>
            </a:r>
          </a:p>
          <a:p>
            <a:pPr>
              <a:lnSpc>
                <a:spcPct val="90000"/>
              </a:lnSpc>
              <a:spcBef>
                <a:spcPts val="600"/>
              </a:spcBef>
              <a:buClr>
                <a:schemeClr val="bg2"/>
              </a:buClr>
              <a:buSzPct val="100000"/>
            </a:pPr>
            <a:endParaRPr lang="it-IT" sz="1200" dirty="0">
              <a:solidFill>
                <a:srgbClr val="000000"/>
              </a:solidFill>
              <a:ea typeface="MS PGothic" pitchFamily="34" charset="-128"/>
            </a:endParaRPr>
          </a:p>
          <a:p>
            <a:pPr marL="171450" indent="-171450">
              <a:lnSpc>
                <a:spcPct val="90000"/>
              </a:lnSpc>
              <a:spcBef>
                <a:spcPts val="600"/>
              </a:spcBef>
              <a:buClr>
                <a:schemeClr val="bg2"/>
              </a:buClr>
              <a:buSzPct val="100000"/>
              <a:buFont typeface="Arial" panose="020B0604020202020204" pitchFamily="34" charset="0"/>
              <a:buChar char="•"/>
            </a:pPr>
            <a:r>
              <a:rPr lang="it-IT" sz="1200" dirty="0">
                <a:solidFill>
                  <a:srgbClr val="000000"/>
                </a:solidFill>
                <a:ea typeface="MS PGothic" pitchFamily="34" charset="-128"/>
              </a:rPr>
              <a:t>dei Flussi di scambio internazionali (FATCA – CRS/DAC2 - secondo progressione stabilita dai rispettivi provvedimenti)</a:t>
            </a:r>
          </a:p>
        </p:txBody>
      </p:sp>
      <p:sp>
        <p:nvSpPr>
          <p:cNvPr id="2" name="CasellaDiTesto 1">
            <a:extLst>
              <a:ext uri="{FF2B5EF4-FFF2-40B4-BE49-F238E27FC236}">
                <a16:creationId xmlns:a16="http://schemas.microsoft.com/office/drawing/2014/main" id="{FBFC19BE-FA40-354F-9F1E-FCB3CAEDDC4B}"/>
              </a:ext>
            </a:extLst>
          </p:cNvPr>
          <p:cNvSpPr txBox="1"/>
          <p:nvPr/>
        </p:nvSpPr>
        <p:spPr>
          <a:xfrm>
            <a:off x="3364706" y="1593056"/>
            <a:ext cx="0" cy="0"/>
          </a:xfrm>
          <a:prstGeom prst="rect">
            <a:avLst/>
          </a:prstGeom>
        </p:spPr>
        <p:txBody>
          <a:bodyPr vert="horz" wrap="none" lIns="0" tIns="0" rIns="0" bIns="0" rtlCol="0">
            <a:noAutofit/>
          </a:bodyPr>
          <a:lstStyle/>
          <a:p>
            <a:pPr marL="171450" indent="-171450" algn="l">
              <a:lnSpc>
                <a:spcPct val="90000"/>
              </a:lnSpc>
              <a:spcBef>
                <a:spcPts val="600"/>
              </a:spcBef>
              <a:buClr>
                <a:schemeClr val="bg2"/>
              </a:buClr>
              <a:buSzPct val="100000"/>
              <a:buFont typeface="Arial" panose="020B0604020202020204" pitchFamily="34" charset="0"/>
              <a:buChar char="●"/>
            </a:pPr>
            <a:endParaRPr lang="it-IT" sz="1400" dirty="0">
              <a:solidFill>
                <a:schemeClr val="tx1"/>
              </a:solidFill>
            </a:endParaRPr>
          </a:p>
        </p:txBody>
      </p:sp>
      <p:sp>
        <p:nvSpPr>
          <p:cNvPr id="5" name="CasellaDiTesto 4">
            <a:extLst>
              <a:ext uri="{FF2B5EF4-FFF2-40B4-BE49-F238E27FC236}">
                <a16:creationId xmlns:a16="http://schemas.microsoft.com/office/drawing/2014/main" id="{9AD48C62-E5FA-AB47-A6C2-80D957ABDB86}"/>
              </a:ext>
            </a:extLst>
          </p:cNvPr>
          <p:cNvSpPr txBox="1"/>
          <p:nvPr/>
        </p:nvSpPr>
        <p:spPr>
          <a:xfrm>
            <a:off x="914400" y="3529013"/>
            <a:ext cx="0" cy="0"/>
          </a:xfrm>
          <a:prstGeom prst="rect">
            <a:avLst/>
          </a:prstGeom>
        </p:spPr>
        <p:txBody>
          <a:bodyPr vert="horz" wrap="none" lIns="0" tIns="0" rIns="0" bIns="0" rtlCol="0">
            <a:noAutofit/>
          </a:bodyPr>
          <a:lstStyle/>
          <a:p>
            <a:pPr marL="171450" indent="-171450" algn="l">
              <a:lnSpc>
                <a:spcPct val="90000"/>
              </a:lnSpc>
              <a:spcBef>
                <a:spcPts val="600"/>
              </a:spcBef>
              <a:buClr>
                <a:schemeClr val="bg2"/>
              </a:buClr>
              <a:buSzPct val="100000"/>
              <a:buFont typeface="Arial" panose="020B0604020202020204" pitchFamily="34" charset="0"/>
              <a:buChar char="●"/>
            </a:pPr>
            <a:endParaRPr lang="it-IT" sz="1400" dirty="0">
              <a:solidFill>
                <a:schemeClr val="tx1"/>
              </a:solidFill>
            </a:endParaRPr>
          </a:p>
        </p:txBody>
      </p:sp>
      <p:sp>
        <p:nvSpPr>
          <p:cNvPr id="7" name="CasellaDiTesto 6">
            <a:extLst>
              <a:ext uri="{FF2B5EF4-FFF2-40B4-BE49-F238E27FC236}">
                <a16:creationId xmlns:a16="http://schemas.microsoft.com/office/drawing/2014/main" id="{AC0B37BF-05BB-1D49-B088-6AEE91E64574}"/>
              </a:ext>
            </a:extLst>
          </p:cNvPr>
          <p:cNvSpPr txBox="1"/>
          <p:nvPr/>
        </p:nvSpPr>
        <p:spPr>
          <a:xfrm>
            <a:off x="1321594" y="1035844"/>
            <a:ext cx="0" cy="0"/>
          </a:xfrm>
          <a:prstGeom prst="rect">
            <a:avLst/>
          </a:prstGeom>
        </p:spPr>
        <p:txBody>
          <a:bodyPr vert="horz" wrap="none" lIns="0" tIns="0" rIns="0" bIns="0" rtlCol="0">
            <a:noAutofit/>
          </a:bodyPr>
          <a:lstStyle/>
          <a:p>
            <a:pPr marL="171450" indent="-171450" algn="l">
              <a:lnSpc>
                <a:spcPct val="90000"/>
              </a:lnSpc>
              <a:spcBef>
                <a:spcPts val="600"/>
              </a:spcBef>
              <a:buClr>
                <a:schemeClr val="bg2"/>
              </a:buClr>
              <a:buSzPct val="100000"/>
              <a:buFont typeface="Arial" panose="020B0604020202020204" pitchFamily="34" charset="0"/>
              <a:buChar char="●"/>
            </a:pPr>
            <a:endParaRPr lang="it-IT" sz="1400" dirty="0">
              <a:solidFill>
                <a:schemeClr val="tx1"/>
              </a:solidFill>
            </a:endParaRPr>
          </a:p>
        </p:txBody>
      </p:sp>
    </p:spTree>
    <p:extLst>
      <p:ext uri="{BB962C8B-B14F-4D97-AF65-F5344CB8AC3E}">
        <p14:creationId xmlns:p14="http://schemas.microsoft.com/office/powerpoint/2010/main" val="253300031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 Placeholder 16">
            <a:extLst>
              <a:ext uri="{FF2B5EF4-FFF2-40B4-BE49-F238E27FC236}">
                <a16:creationId xmlns:a16="http://schemas.microsoft.com/office/drawing/2014/main" id="{3A6B7CAA-CB0D-4587-BC92-78D009536D3E}"/>
              </a:ext>
            </a:extLst>
          </p:cNvPr>
          <p:cNvSpPr>
            <a:spLocks noGrp="1"/>
          </p:cNvSpPr>
          <p:nvPr>
            <p:ph type="body" sz="quarter" idx="14"/>
          </p:nvPr>
        </p:nvSpPr>
        <p:spPr/>
        <p:txBody>
          <a:bodyPr/>
          <a:lstStyle/>
          <a:p>
            <a:r>
              <a:rPr lang="en-GB" dirty="0"/>
              <a:t>UniCredit S.p.A. – Internal</a:t>
            </a:r>
          </a:p>
        </p:txBody>
      </p:sp>
      <p:sp>
        <p:nvSpPr>
          <p:cNvPr id="6" name="Titolo 4">
            <a:extLst>
              <a:ext uri="{FF2B5EF4-FFF2-40B4-BE49-F238E27FC236}">
                <a16:creationId xmlns:a16="http://schemas.microsoft.com/office/drawing/2014/main" id="{DE56D17F-C62D-1D42-A51C-E848BC264D5D}"/>
              </a:ext>
            </a:extLst>
          </p:cNvPr>
          <p:cNvSpPr>
            <a:spLocks noGrp="1"/>
          </p:cNvSpPr>
          <p:nvPr>
            <p:ph type="title"/>
          </p:nvPr>
        </p:nvSpPr>
        <p:spPr>
          <a:xfrm>
            <a:off x="252000" y="242022"/>
            <a:ext cx="9477788" cy="303453"/>
          </a:xfrm>
        </p:spPr>
        <p:txBody>
          <a:bodyPr/>
          <a:lstStyle/>
          <a:p>
            <a:r>
              <a:rPr lang="it-IT" b="0" dirty="0">
                <a:latin typeface="UniCredit" panose="02000506040000020004" pitchFamily="2" charset="0"/>
              </a:rPr>
              <a:t>TIPOLOGIE DI COMUNICAZIONE FATCA/CRS</a:t>
            </a:r>
          </a:p>
        </p:txBody>
      </p:sp>
      <p:sp>
        <p:nvSpPr>
          <p:cNvPr id="46" name="Text Placeholder 343">
            <a:extLst>
              <a:ext uri="{FF2B5EF4-FFF2-40B4-BE49-F238E27FC236}">
                <a16:creationId xmlns:a16="http://schemas.microsoft.com/office/drawing/2014/main" id="{E3640FF5-5D81-4447-8C22-D93F782DD9F6}"/>
              </a:ext>
            </a:extLst>
          </p:cNvPr>
          <p:cNvSpPr>
            <a:spLocks noGrp="1"/>
          </p:cNvSpPr>
          <p:nvPr>
            <p:ph type="body" sz="quarter" idx="20"/>
          </p:nvPr>
        </p:nvSpPr>
        <p:spPr/>
        <p:txBody>
          <a:bodyPr/>
          <a:lstStyle/>
          <a:p>
            <a:r>
              <a:rPr lang="en-GB"/>
              <a:t>5</a:t>
            </a:r>
          </a:p>
        </p:txBody>
      </p:sp>
      <p:sp>
        <p:nvSpPr>
          <p:cNvPr id="47" name="Text Placeholder 344">
            <a:extLst>
              <a:ext uri="{FF2B5EF4-FFF2-40B4-BE49-F238E27FC236}">
                <a16:creationId xmlns:a16="http://schemas.microsoft.com/office/drawing/2014/main" id="{851F3C16-BF9C-46A5-B167-28DC315AE84C}"/>
              </a:ext>
            </a:extLst>
          </p:cNvPr>
          <p:cNvSpPr>
            <a:spLocks noGrp="1"/>
          </p:cNvSpPr>
          <p:nvPr>
            <p:ph type="body" sz="quarter" idx="21"/>
          </p:nvPr>
        </p:nvSpPr>
        <p:spPr/>
        <p:txBody>
          <a:bodyPr/>
          <a:lstStyle/>
          <a:p>
            <a:r>
              <a:rPr lang="en-GB"/>
              <a:t>4</a:t>
            </a:r>
          </a:p>
        </p:txBody>
      </p:sp>
      <p:sp>
        <p:nvSpPr>
          <p:cNvPr id="48" name="Text Placeholder 345">
            <a:extLst>
              <a:ext uri="{FF2B5EF4-FFF2-40B4-BE49-F238E27FC236}">
                <a16:creationId xmlns:a16="http://schemas.microsoft.com/office/drawing/2014/main" id="{FFA53F76-7913-4DED-AE74-9382954C109F}"/>
              </a:ext>
            </a:extLst>
          </p:cNvPr>
          <p:cNvSpPr>
            <a:spLocks noGrp="1"/>
          </p:cNvSpPr>
          <p:nvPr>
            <p:ph type="body" sz="quarter" idx="22"/>
          </p:nvPr>
        </p:nvSpPr>
        <p:spPr/>
        <p:txBody>
          <a:bodyPr/>
          <a:lstStyle/>
          <a:p>
            <a:r>
              <a:rPr lang="en-GB"/>
              <a:t>3</a:t>
            </a:r>
          </a:p>
        </p:txBody>
      </p:sp>
      <p:sp>
        <p:nvSpPr>
          <p:cNvPr id="49" name="Text Placeholder 346">
            <a:extLst>
              <a:ext uri="{FF2B5EF4-FFF2-40B4-BE49-F238E27FC236}">
                <a16:creationId xmlns:a16="http://schemas.microsoft.com/office/drawing/2014/main" id="{9C070EAD-8A27-4246-B79F-951D9328D6F1}"/>
              </a:ext>
            </a:extLst>
          </p:cNvPr>
          <p:cNvSpPr>
            <a:spLocks noGrp="1"/>
          </p:cNvSpPr>
          <p:nvPr>
            <p:ph type="body" sz="quarter" idx="23"/>
          </p:nvPr>
        </p:nvSpPr>
        <p:spPr>
          <a:solidFill>
            <a:schemeClr val="bg2"/>
          </a:solidFill>
        </p:spPr>
        <p:txBody>
          <a:bodyPr/>
          <a:lstStyle/>
          <a:p>
            <a:r>
              <a:rPr lang="en-GB" dirty="0"/>
              <a:t>1</a:t>
            </a:r>
          </a:p>
        </p:txBody>
      </p:sp>
      <p:sp>
        <p:nvSpPr>
          <p:cNvPr id="50" name="Text Placeholder 462">
            <a:extLst>
              <a:ext uri="{FF2B5EF4-FFF2-40B4-BE49-F238E27FC236}">
                <a16:creationId xmlns:a16="http://schemas.microsoft.com/office/drawing/2014/main" id="{81CD26EE-4F32-4EC2-A5FD-2172F12B7223}"/>
              </a:ext>
            </a:extLst>
          </p:cNvPr>
          <p:cNvSpPr>
            <a:spLocks noGrp="1"/>
          </p:cNvSpPr>
          <p:nvPr>
            <p:ph type="body" sz="quarter" idx="24"/>
          </p:nvPr>
        </p:nvSpPr>
        <p:spPr>
          <a:solidFill>
            <a:schemeClr val="accent1"/>
          </a:solidFill>
        </p:spPr>
        <p:txBody>
          <a:bodyPr/>
          <a:lstStyle/>
          <a:p>
            <a:r>
              <a:rPr lang="en-GB" dirty="0">
                <a:solidFill>
                  <a:schemeClr val="bg1"/>
                </a:solidFill>
              </a:rPr>
              <a:t>2</a:t>
            </a:r>
          </a:p>
        </p:txBody>
      </p:sp>
      <p:sp>
        <p:nvSpPr>
          <p:cNvPr id="2" name="CasellaDiTesto 1">
            <a:extLst>
              <a:ext uri="{FF2B5EF4-FFF2-40B4-BE49-F238E27FC236}">
                <a16:creationId xmlns:a16="http://schemas.microsoft.com/office/drawing/2014/main" id="{FBFC19BE-FA40-354F-9F1E-FCB3CAEDDC4B}"/>
              </a:ext>
            </a:extLst>
          </p:cNvPr>
          <p:cNvSpPr txBox="1"/>
          <p:nvPr/>
        </p:nvSpPr>
        <p:spPr>
          <a:xfrm>
            <a:off x="3364706" y="1593056"/>
            <a:ext cx="0" cy="0"/>
          </a:xfrm>
          <a:prstGeom prst="rect">
            <a:avLst/>
          </a:prstGeom>
        </p:spPr>
        <p:txBody>
          <a:bodyPr vert="horz" wrap="none" lIns="0" tIns="0" rIns="0" bIns="0" rtlCol="0">
            <a:noAutofit/>
          </a:bodyPr>
          <a:lstStyle/>
          <a:p>
            <a:pPr marL="171450" indent="-171450" algn="l">
              <a:lnSpc>
                <a:spcPct val="90000"/>
              </a:lnSpc>
              <a:spcBef>
                <a:spcPts val="600"/>
              </a:spcBef>
              <a:buClr>
                <a:schemeClr val="bg2"/>
              </a:buClr>
              <a:buSzPct val="100000"/>
              <a:buFont typeface="Arial" panose="020B0604020202020204" pitchFamily="34" charset="0"/>
              <a:buChar char="●"/>
            </a:pPr>
            <a:endParaRPr lang="it-IT" sz="1400" dirty="0">
              <a:solidFill>
                <a:schemeClr val="tx1"/>
              </a:solidFill>
            </a:endParaRPr>
          </a:p>
        </p:txBody>
      </p:sp>
      <p:sp>
        <p:nvSpPr>
          <p:cNvPr id="5" name="CasellaDiTesto 4">
            <a:extLst>
              <a:ext uri="{FF2B5EF4-FFF2-40B4-BE49-F238E27FC236}">
                <a16:creationId xmlns:a16="http://schemas.microsoft.com/office/drawing/2014/main" id="{9AD48C62-E5FA-AB47-A6C2-80D957ABDB86}"/>
              </a:ext>
            </a:extLst>
          </p:cNvPr>
          <p:cNvSpPr txBox="1"/>
          <p:nvPr/>
        </p:nvSpPr>
        <p:spPr>
          <a:xfrm>
            <a:off x="914400" y="3529013"/>
            <a:ext cx="0" cy="0"/>
          </a:xfrm>
          <a:prstGeom prst="rect">
            <a:avLst/>
          </a:prstGeom>
        </p:spPr>
        <p:txBody>
          <a:bodyPr vert="horz" wrap="none" lIns="0" tIns="0" rIns="0" bIns="0" rtlCol="0">
            <a:noAutofit/>
          </a:bodyPr>
          <a:lstStyle/>
          <a:p>
            <a:pPr marL="171450" indent="-171450" algn="l">
              <a:lnSpc>
                <a:spcPct val="90000"/>
              </a:lnSpc>
              <a:spcBef>
                <a:spcPts val="600"/>
              </a:spcBef>
              <a:buClr>
                <a:schemeClr val="bg2"/>
              </a:buClr>
              <a:buSzPct val="100000"/>
              <a:buFont typeface="Arial" panose="020B0604020202020204" pitchFamily="34" charset="0"/>
              <a:buChar char="●"/>
            </a:pPr>
            <a:endParaRPr lang="it-IT" sz="1400" dirty="0">
              <a:solidFill>
                <a:schemeClr val="tx1"/>
              </a:solidFill>
            </a:endParaRPr>
          </a:p>
        </p:txBody>
      </p:sp>
      <p:sp>
        <p:nvSpPr>
          <p:cNvPr id="7" name="CasellaDiTesto 6">
            <a:extLst>
              <a:ext uri="{FF2B5EF4-FFF2-40B4-BE49-F238E27FC236}">
                <a16:creationId xmlns:a16="http://schemas.microsoft.com/office/drawing/2014/main" id="{AC0B37BF-05BB-1D49-B088-6AEE91E64574}"/>
              </a:ext>
            </a:extLst>
          </p:cNvPr>
          <p:cNvSpPr txBox="1"/>
          <p:nvPr/>
        </p:nvSpPr>
        <p:spPr>
          <a:xfrm>
            <a:off x="1321594" y="1035844"/>
            <a:ext cx="0" cy="0"/>
          </a:xfrm>
          <a:prstGeom prst="rect">
            <a:avLst/>
          </a:prstGeom>
        </p:spPr>
        <p:txBody>
          <a:bodyPr vert="horz" wrap="none" lIns="0" tIns="0" rIns="0" bIns="0" rtlCol="0">
            <a:noAutofit/>
          </a:bodyPr>
          <a:lstStyle/>
          <a:p>
            <a:pPr marL="171450" indent="-171450" algn="l">
              <a:lnSpc>
                <a:spcPct val="90000"/>
              </a:lnSpc>
              <a:spcBef>
                <a:spcPts val="600"/>
              </a:spcBef>
              <a:buClr>
                <a:schemeClr val="bg2"/>
              </a:buClr>
              <a:buSzPct val="100000"/>
              <a:buFont typeface="Arial" panose="020B0604020202020204" pitchFamily="34" charset="0"/>
              <a:buChar char="●"/>
            </a:pPr>
            <a:endParaRPr lang="it-IT" sz="1400" dirty="0">
              <a:solidFill>
                <a:schemeClr val="tx1"/>
              </a:solidFill>
            </a:endParaRPr>
          </a:p>
        </p:txBody>
      </p:sp>
      <p:sp>
        <p:nvSpPr>
          <p:cNvPr id="3" name="Rettangolo 2">
            <a:extLst>
              <a:ext uri="{FF2B5EF4-FFF2-40B4-BE49-F238E27FC236}">
                <a16:creationId xmlns:a16="http://schemas.microsoft.com/office/drawing/2014/main" id="{992062E2-F053-3B49-9288-A8E15CBDFDD9}"/>
              </a:ext>
            </a:extLst>
          </p:cNvPr>
          <p:cNvSpPr/>
          <p:nvPr/>
        </p:nvSpPr>
        <p:spPr>
          <a:xfrm>
            <a:off x="1993392" y="2267712"/>
            <a:ext cx="192024" cy="11887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solidFill>
                <a:schemeClr val="bg1"/>
              </a:solidFill>
            </a:endParaRPr>
          </a:p>
        </p:txBody>
      </p:sp>
      <p:sp>
        <p:nvSpPr>
          <p:cNvPr id="14" name="CasellaDiTesto 13">
            <a:extLst>
              <a:ext uri="{FF2B5EF4-FFF2-40B4-BE49-F238E27FC236}">
                <a16:creationId xmlns:a16="http://schemas.microsoft.com/office/drawing/2014/main" id="{B9B359A8-D014-9440-9ABA-E8899A464FEC}"/>
              </a:ext>
            </a:extLst>
          </p:cNvPr>
          <p:cNvSpPr txBox="1"/>
          <p:nvPr/>
        </p:nvSpPr>
        <p:spPr>
          <a:xfrm>
            <a:off x="250825" y="1179640"/>
            <a:ext cx="8642350" cy="658368"/>
          </a:xfrm>
          <a:prstGeom prst="rect">
            <a:avLst/>
          </a:prstGeom>
        </p:spPr>
        <p:txBody>
          <a:bodyPr vert="horz" wrap="square" lIns="0" tIns="0" rIns="0" bIns="0" rtlCol="0">
            <a:noAutofit/>
          </a:bodyPr>
          <a:lstStyle/>
          <a:p>
            <a:pPr>
              <a:lnSpc>
                <a:spcPct val="90000"/>
              </a:lnSpc>
              <a:spcBef>
                <a:spcPts val="600"/>
              </a:spcBef>
              <a:buClr>
                <a:schemeClr val="bg2"/>
              </a:buClr>
              <a:buSzPct val="100000"/>
            </a:pPr>
            <a:r>
              <a:rPr lang="it-IT" sz="1200" b="1" dirty="0">
                <a:ea typeface="MS PGothic" pitchFamily="34" charset="-128"/>
              </a:rPr>
              <a:t>A. COMUNICAZIONI NEI TERMINI </a:t>
            </a:r>
          </a:p>
          <a:p>
            <a:pPr marL="171450" indent="-171450">
              <a:lnSpc>
                <a:spcPct val="90000"/>
              </a:lnSpc>
              <a:spcBef>
                <a:spcPts val="600"/>
              </a:spcBef>
              <a:buClr>
                <a:schemeClr val="bg2"/>
              </a:buClr>
              <a:buSzPct val="100000"/>
              <a:buFont typeface="Wingdings" pitchFamily="2" charset="2"/>
              <a:buChar char="ü"/>
            </a:pPr>
            <a:r>
              <a:rPr lang="it-IT" sz="1200" dirty="0">
                <a:ea typeface="MS PGothic" pitchFamily="34" charset="-128"/>
              </a:rPr>
              <a:t>Comunicazioni Di Nuovi Dati</a:t>
            </a:r>
          </a:p>
          <a:p>
            <a:pPr marL="171450" indent="-171450">
              <a:lnSpc>
                <a:spcPct val="90000"/>
              </a:lnSpc>
              <a:spcBef>
                <a:spcPts val="600"/>
              </a:spcBef>
              <a:buClr>
                <a:schemeClr val="bg2"/>
              </a:buClr>
              <a:buSzPct val="100000"/>
              <a:buFont typeface="Wingdings" pitchFamily="2" charset="2"/>
              <a:buChar char="ü"/>
            </a:pPr>
            <a:r>
              <a:rPr lang="it-IT" sz="1200" dirty="0">
                <a:ea typeface="MS PGothic" pitchFamily="34" charset="-128"/>
              </a:rPr>
              <a:t> Comunicazioni Sostitutive Di Nuovi Dati</a:t>
            </a:r>
          </a:p>
          <a:p>
            <a:pPr marL="171450" indent="-171450">
              <a:lnSpc>
                <a:spcPct val="90000"/>
              </a:lnSpc>
              <a:spcBef>
                <a:spcPts val="600"/>
              </a:spcBef>
              <a:buClr>
                <a:schemeClr val="bg2"/>
              </a:buClr>
              <a:buSzPct val="100000"/>
              <a:buFont typeface="Wingdings" pitchFamily="2" charset="2"/>
              <a:buChar char="ü"/>
            </a:pPr>
            <a:r>
              <a:rPr lang="it-IT" sz="1200" dirty="0">
                <a:ea typeface="MS PGothic" pitchFamily="34" charset="-128"/>
              </a:rPr>
              <a:t>Comunicazione Di Assenza Dati Da Comunicare (solo per CRS/DAC2)</a:t>
            </a:r>
          </a:p>
          <a:p>
            <a:pPr marL="228600" indent="-228600">
              <a:lnSpc>
                <a:spcPct val="90000"/>
              </a:lnSpc>
              <a:spcBef>
                <a:spcPts val="600"/>
              </a:spcBef>
              <a:buClr>
                <a:schemeClr val="bg2"/>
              </a:buClr>
              <a:buSzPct val="100000"/>
              <a:buFont typeface="+mj-lt"/>
              <a:buAutoNum type="arabicPeriod"/>
            </a:pPr>
            <a:endParaRPr lang="it-IT" sz="1200" dirty="0">
              <a:ea typeface="MS PGothic" pitchFamily="34" charset="-128"/>
            </a:endParaRPr>
          </a:p>
          <a:p>
            <a:pPr marL="228600" indent="-228600">
              <a:lnSpc>
                <a:spcPct val="90000"/>
              </a:lnSpc>
              <a:spcBef>
                <a:spcPts val="600"/>
              </a:spcBef>
              <a:buClr>
                <a:schemeClr val="bg2"/>
              </a:buClr>
              <a:buSzPct val="100000"/>
              <a:buFont typeface="+mj-lt"/>
              <a:buAutoNum type="arabicPeriod"/>
            </a:pPr>
            <a:endParaRPr lang="it-IT" sz="1200" dirty="0">
              <a:ea typeface="MS PGothic" pitchFamily="34" charset="-128"/>
            </a:endParaRPr>
          </a:p>
          <a:p>
            <a:pPr>
              <a:lnSpc>
                <a:spcPct val="90000"/>
              </a:lnSpc>
              <a:spcBef>
                <a:spcPts val="600"/>
              </a:spcBef>
              <a:buClr>
                <a:schemeClr val="bg2"/>
              </a:buClr>
              <a:buSzPct val="100000"/>
            </a:pPr>
            <a:r>
              <a:rPr lang="it-IT" sz="1200" b="1" dirty="0">
                <a:ea typeface="MS PGothic" pitchFamily="34" charset="-128"/>
              </a:rPr>
              <a:t>B. COMUNICAZIONI OLTRE I TERMINI </a:t>
            </a:r>
          </a:p>
          <a:p>
            <a:pPr marL="171450" indent="-171450">
              <a:lnSpc>
                <a:spcPct val="90000"/>
              </a:lnSpc>
              <a:spcBef>
                <a:spcPts val="600"/>
              </a:spcBef>
              <a:buClr>
                <a:schemeClr val="bg2"/>
              </a:buClr>
              <a:buSzPct val="100000"/>
              <a:buFont typeface="Wingdings" pitchFamily="2" charset="2"/>
              <a:buChar char="ü"/>
            </a:pPr>
            <a:r>
              <a:rPr lang="it-IT" sz="1200" dirty="0">
                <a:ea typeface="MS PGothic" pitchFamily="34" charset="-128"/>
              </a:rPr>
              <a:t>Comunicazioni di nuovi dati (tardivi o integrativi);</a:t>
            </a:r>
          </a:p>
          <a:p>
            <a:pPr marL="171450" indent="-171450">
              <a:lnSpc>
                <a:spcPct val="90000"/>
              </a:lnSpc>
              <a:spcBef>
                <a:spcPts val="600"/>
              </a:spcBef>
              <a:buClr>
                <a:schemeClr val="bg2"/>
              </a:buClr>
              <a:buSzPct val="100000"/>
              <a:buFont typeface="Wingdings" pitchFamily="2" charset="2"/>
              <a:buChar char="ü"/>
            </a:pPr>
            <a:r>
              <a:rPr lang="it-IT" sz="1200" dirty="0">
                <a:ea typeface="MS PGothic" pitchFamily="34" charset="-128"/>
              </a:rPr>
              <a:t>Comunicazioni correttive di singoli record/documenti</a:t>
            </a:r>
          </a:p>
          <a:p>
            <a:pPr marL="171450" indent="-171450">
              <a:lnSpc>
                <a:spcPct val="90000"/>
              </a:lnSpc>
              <a:spcBef>
                <a:spcPts val="600"/>
              </a:spcBef>
              <a:buClr>
                <a:schemeClr val="bg2"/>
              </a:buClr>
              <a:buSzPct val="100000"/>
              <a:buFont typeface="Wingdings" pitchFamily="2" charset="2"/>
              <a:buChar char="ü"/>
            </a:pPr>
            <a:r>
              <a:rPr lang="it-IT" sz="1200" dirty="0">
                <a:ea typeface="MS PGothic" pitchFamily="34" charset="-128"/>
              </a:rPr>
              <a:t>Comunicazioni di annullamento di singoli record/documenti</a:t>
            </a:r>
          </a:p>
          <a:p>
            <a:pPr marL="228600" indent="-228600">
              <a:lnSpc>
                <a:spcPct val="90000"/>
              </a:lnSpc>
              <a:spcBef>
                <a:spcPts val="600"/>
              </a:spcBef>
              <a:buClr>
                <a:schemeClr val="bg2"/>
              </a:buClr>
              <a:buSzPct val="100000"/>
              <a:buFont typeface="+mj-lt"/>
              <a:buAutoNum type="arabicPeriod"/>
            </a:pPr>
            <a:endParaRPr lang="it-IT" sz="1200" dirty="0">
              <a:ea typeface="MS PGothic" pitchFamily="34" charset="-128"/>
            </a:endParaRPr>
          </a:p>
          <a:p>
            <a:pPr>
              <a:lnSpc>
                <a:spcPct val="90000"/>
              </a:lnSpc>
              <a:spcBef>
                <a:spcPts val="600"/>
              </a:spcBef>
              <a:buClr>
                <a:schemeClr val="bg2"/>
              </a:buClr>
              <a:buSzPct val="100000"/>
            </a:pPr>
            <a:endParaRPr lang="it-IT" sz="1200" dirty="0">
              <a:ea typeface="MS PGothic" pitchFamily="34" charset="-128"/>
            </a:endParaRPr>
          </a:p>
          <a:p>
            <a:pPr>
              <a:lnSpc>
                <a:spcPct val="90000"/>
              </a:lnSpc>
              <a:spcBef>
                <a:spcPts val="600"/>
              </a:spcBef>
              <a:buClr>
                <a:schemeClr val="bg2"/>
              </a:buClr>
              <a:buSzPct val="100000"/>
            </a:pPr>
            <a:r>
              <a:rPr lang="it-IT" sz="1200" b="1" dirty="0">
                <a:ea typeface="MS PGothic" pitchFamily="34" charset="-128"/>
              </a:rPr>
              <a:t>C.  COMUNICAZIONI IN CASO DI CESSAZIONE DELL’OPERATORE FINANZIARIO PRIMA DEL TERMINE ORDINARIO DELLA COMUNICAZIONE</a:t>
            </a:r>
          </a:p>
          <a:p>
            <a:pPr marL="171450" indent="-171450">
              <a:lnSpc>
                <a:spcPct val="90000"/>
              </a:lnSpc>
              <a:spcBef>
                <a:spcPts val="600"/>
              </a:spcBef>
              <a:buClr>
                <a:schemeClr val="bg2"/>
              </a:buClr>
              <a:buSzPct val="100000"/>
              <a:buFont typeface="Arial" panose="020B0604020202020204" pitchFamily="34" charset="0"/>
              <a:buChar char="•"/>
            </a:pPr>
            <a:endParaRPr lang="it-IT" sz="1200" dirty="0">
              <a:ea typeface="MS PGothic" pitchFamily="34" charset="-128"/>
            </a:endParaRPr>
          </a:p>
        </p:txBody>
      </p:sp>
    </p:spTree>
    <p:extLst>
      <p:ext uri="{BB962C8B-B14F-4D97-AF65-F5344CB8AC3E}">
        <p14:creationId xmlns:p14="http://schemas.microsoft.com/office/powerpoint/2010/main" val="347433068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 Placeholder 16">
            <a:extLst>
              <a:ext uri="{FF2B5EF4-FFF2-40B4-BE49-F238E27FC236}">
                <a16:creationId xmlns:a16="http://schemas.microsoft.com/office/drawing/2014/main" id="{3A6B7CAA-CB0D-4587-BC92-78D009536D3E}"/>
              </a:ext>
            </a:extLst>
          </p:cNvPr>
          <p:cNvSpPr>
            <a:spLocks noGrp="1"/>
          </p:cNvSpPr>
          <p:nvPr>
            <p:ph type="body" sz="quarter" idx="14"/>
          </p:nvPr>
        </p:nvSpPr>
        <p:spPr/>
        <p:txBody>
          <a:bodyPr/>
          <a:lstStyle/>
          <a:p>
            <a:r>
              <a:rPr lang="en-GB" dirty="0"/>
              <a:t>UniCredit S.p.A. – Internal</a:t>
            </a:r>
          </a:p>
        </p:txBody>
      </p:sp>
      <p:sp>
        <p:nvSpPr>
          <p:cNvPr id="46" name="Text Placeholder 343">
            <a:extLst>
              <a:ext uri="{FF2B5EF4-FFF2-40B4-BE49-F238E27FC236}">
                <a16:creationId xmlns:a16="http://schemas.microsoft.com/office/drawing/2014/main" id="{E3640FF5-5D81-4447-8C22-D93F782DD9F6}"/>
              </a:ext>
            </a:extLst>
          </p:cNvPr>
          <p:cNvSpPr>
            <a:spLocks noGrp="1"/>
          </p:cNvSpPr>
          <p:nvPr>
            <p:ph type="body" sz="quarter" idx="20"/>
          </p:nvPr>
        </p:nvSpPr>
        <p:spPr/>
        <p:txBody>
          <a:bodyPr/>
          <a:lstStyle/>
          <a:p>
            <a:r>
              <a:rPr lang="en-GB"/>
              <a:t>5</a:t>
            </a:r>
          </a:p>
        </p:txBody>
      </p:sp>
      <p:sp>
        <p:nvSpPr>
          <p:cNvPr id="47" name="Text Placeholder 344">
            <a:extLst>
              <a:ext uri="{FF2B5EF4-FFF2-40B4-BE49-F238E27FC236}">
                <a16:creationId xmlns:a16="http://schemas.microsoft.com/office/drawing/2014/main" id="{851F3C16-BF9C-46A5-B167-28DC315AE84C}"/>
              </a:ext>
            </a:extLst>
          </p:cNvPr>
          <p:cNvSpPr>
            <a:spLocks noGrp="1"/>
          </p:cNvSpPr>
          <p:nvPr>
            <p:ph type="body" sz="quarter" idx="21"/>
          </p:nvPr>
        </p:nvSpPr>
        <p:spPr/>
        <p:txBody>
          <a:bodyPr/>
          <a:lstStyle/>
          <a:p>
            <a:r>
              <a:rPr lang="en-GB"/>
              <a:t>4</a:t>
            </a:r>
          </a:p>
        </p:txBody>
      </p:sp>
      <p:sp>
        <p:nvSpPr>
          <p:cNvPr id="48" name="Text Placeholder 345">
            <a:extLst>
              <a:ext uri="{FF2B5EF4-FFF2-40B4-BE49-F238E27FC236}">
                <a16:creationId xmlns:a16="http://schemas.microsoft.com/office/drawing/2014/main" id="{FFA53F76-7913-4DED-AE74-9382954C109F}"/>
              </a:ext>
            </a:extLst>
          </p:cNvPr>
          <p:cNvSpPr>
            <a:spLocks noGrp="1"/>
          </p:cNvSpPr>
          <p:nvPr>
            <p:ph type="body" sz="quarter" idx="22"/>
          </p:nvPr>
        </p:nvSpPr>
        <p:spPr/>
        <p:txBody>
          <a:bodyPr/>
          <a:lstStyle/>
          <a:p>
            <a:r>
              <a:rPr lang="en-GB"/>
              <a:t>3</a:t>
            </a:r>
          </a:p>
        </p:txBody>
      </p:sp>
      <p:sp>
        <p:nvSpPr>
          <p:cNvPr id="49" name="Text Placeholder 346">
            <a:extLst>
              <a:ext uri="{FF2B5EF4-FFF2-40B4-BE49-F238E27FC236}">
                <a16:creationId xmlns:a16="http://schemas.microsoft.com/office/drawing/2014/main" id="{9C070EAD-8A27-4246-B79F-951D9328D6F1}"/>
              </a:ext>
            </a:extLst>
          </p:cNvPr>
          <p:cNvSpPr>
            <a:spLocks noGrp="1"/>
          </p:cNvSpPr>
          <p:nvPr>
            <p:ph type="body" sz="quarter" idx="23"/>
          </p:nvPr>
        </p:nvSpPr>
        <p:spPr>
          <a:solidFill>
            <a:schemeClr val="bg2"/>
          </a:solidFill>
        </p:spPr>
        <p:txBody>
          <a:bodyPr/>
          <a:lstStyle/>
          <a:p>
            <a:r>
              <a:rPr lang="en-GB" dirty="0"/>
              <a:t>1</a:t>
            </a:r>
          </a:p>
        </p:txBody>
      </p:sp>
      <p:sp>
        <p:nvSpPr>
          <p:cNvPr id="50" name="Text Placeholder 462">
            <a:extLst>
              <a:ext uri="{FF2B5EF4-FFF2-40B4-BE49-F238E27FC236}">
                <a16:creationId xmlns:a16="http://schemas.microsoft.com/office/drawing/2014/main" id="{81CD26EE-4F32-4EC2-A5FD-2172F12B7223}"/>
              </a:ext>
            </a:extLst>
          </p:cNvPr>
          <p:cNvSpPr>
            <a:spLocks noGrp="1"/>
          </p:cNvSpPr>
          <p:nvPr>
            <p:ph type="body" sz="quarter" idx="24"/>
          </p:nvPr>
        </p:nvSpPr>
        <p:spPr>
          <a:solidFill>
            <a:schemeClr val="accent1"/>
          </a:solidFill>
        </p:spPr>
        <p:txBody>
          <a:bodyPr/>
          <a:lstStyle/>
          <a:p>
            <a:r>
              <a:rPr lang="en-GB" dirty="0">
                <a:solidFill>
                  <a:schemeClr val="bg1"/>
                </a:solidFill>
              </a:rPr>
              <a:t>2</a:t>
            </a:r>
          </a:p>
        </p:txBody>
      </p:sp>
      <p:sp>
        <p:nvSpPr>
          <p:cNvPr id="2" name="CasellaDiTesto 1">
            <a:extLst>
              <a:ext uri="{FF2B5EF4-FFF2-40B4-BE49-F238E27FC236}">
                <a16:creationId xmlns:a16="http://schemas.microsoft.com/office/drawing/2014/main" id="{FBFC19BE-FA40-354F-9F1E-FCB3CAEDDC4B}"/>
              </a:ext>
            </a:extLst>
          </p:cNvPr>
          <p:cNvSpPr txBox="1"/>
          <p:nvPr/>
        </p:nvSpPr>
        <p:spPr>
          <a:xfrm>
            <a:off x="3364706" y="1593056"/>
            <a:ext cx="0" cy="0"/>
          </a:xfrm>
          <a:prstGeom prst="rect">
            <a:avLst/>
          </a:prstGeom>
        </p:spPr>
        <p:txBody>
          <a:bodyPr vert="horz" wrap="none" lIns="0" tIns="0" rIns="0" bIns="0" rtlCol="0">
            <a:noAutofit/>
          </a:bodyPr>
          <a:lstStyle/>
          <a:p>
            <a:pPr marL="171450" indent="-171450" algn="l">
              <a:lnSpc>
                <a:spcPct val="90000"/>
              </a:lnSpc>
              <a:spcBef>
                <a:spcPts val="600"/>
              </a:spcBef>
              <a:buClr>
                <a:schemeClr val="bg2"/>
              </a:buClr>
              <a:buSzPct val="100000"/>
              <a:buFont typeface="Arial" panose="020B0604020202020204" pitchFamily="34" charset="0"/>
              <a:buChar char="●"/>
            </a:pPr>
            <a:endParaRPr lang="it-IT" sz="1400" dirty="0">
              <a:solidFill>
                <a:schemeClr val="tx1"/>
              </a:solidFill>
            </a:endParaRPr>
          </a:p>
        </p:txBody>
      </p:sp>
      <p:sp>
        <p:nvSpPr>
          <p:cNvPr id="5" name="CasellaDiTesto 4">
            <a:extLst>
              <a:ext uri="{FF2B5EF4-FFF2-40B4-BE49-F238E27FC236}">
                <a16:creationId xmlns:a16="http://schemas.microsoft.com/office/drawing/2014/main" id="{9AD48C62-E5FA-AB47-A6C2-80D957ABDB86}"/>
              </a:ext>
            </a:extLst>
          </p:cNvPr>
          <p:cNvSpPr txBox="1"/>
          <p:nvPr/>
        </p:nvSpPr>
        <p:spPr>
          <a:xfrm>
            <a:off x="914400" y="3529013"/>
            <a:ext cx="0" cy="0"/>
          </a:xfrm>
          <a:prstGeom prst="rect">
            <a:avLst/>
          </a:prstGeom>
        </p:spPr>
        <p:txBody>
          <a:bodyPr vert="horz" wrap="none" lIns="0" tIns="0" rIns="0" bIns="0" rtlCol="0">
            <a:noAutofit/>
          </a:bodyPr>
          <a:lstStyle/>
          <a:p>
            <a:pPr marL="171450" indent="-171450" algn="l">
              <a:lnSpc>
                <a:spcPct val="90000"/>
              </a:lnSpc>
              <a:spcBef>
                <a:spcPts val="600"/>
              </a:spcBef>
              <a:buClr>
                <a:schemeClr val="bg2"/>
              </a:buClr>
              <a:buSzPct val="100000"/>
              <a:buFont typeface="Arial" panose="020B0604020202020204" pitchFamily="34" charset="0"/>
              <a:buChar char="●"/>
            </a:pPr>
            <a:endParaRPr lang="it-IT" sz="1400" dirty="0">
              <a:solidFill>
                <a:schemeClr val="tx1"/>
              </a:solidFill>
            </a:endParaRPr>
          </a:p>
        </p:txBody>
      </p:sp>
      <p:sp>
        <p:nvSpPr>
          <p:cNvPr id="7" name="CasellaDiTesto 6">
            <a:extLst>
              <a:ext uri="{FF2B5EF4-FFF2-40B4-BE49-F238E27FC236}">
                <a16:creationId xmlns:a16="http://schemas.microsoft.com/office/drawing/2014/main" id="{AC0B37BF-05BB-1D49-B088-6AEE91E64574}"/>
              </a:ext>
            </a:extLst>
          </p:cNvPr>
          <p:cNvSpPr txBox="1"/>
          <p:nvPr/>
        </p:nvSpPr>
        <p:spPr>
          <a:xfrm>
            <a:off x="1321594" y="1035844"/>
            <a:ext cx="0" cy="0"/>
          </a:xfrm>
          <a:prstGeom prst="rect">
            <a:avLst/>
          </a:prstGeom>
        </p:spPr>
        <p:txBody>
          <a:bodyPr vert="horz" wrap="none" lIns="0" tIns="0" rIns="0" bIns="0" rtlCol="0">
            <a:noAutofit/>
          </a:bodyPr>
          <a:lstStyle/>
          <a:p>
            <a:pPr marL="171450" indent="-171450" algn="l">
              <a:lnSpc>
                <a:spcPct val="90000"/>
              </a:lnSpc>
              <a:spcBef>
                <a:spcPts val="600"/>
              </a:spcBef>
              <a:buClr>
                <a:schemeClr val="bg2"/>
              </a:buClr>
              <a:buSzPct val="100000"/>
              <a:buFont typeface="Arial" panose="020B0604020202020204" pitchFamily="34" charset="0"/>
              <a:buChar char="●"/>
            </a:pPr>
            <a:endParaRPr lang="it-IT" sz="1400" dirty="0">
              <a:solidFill>
                <a:schemeClr val="tx1"/>
              </a:solidFill>
            </a:endParaRPr>
          </a:p>
        </p:txBody>
      </p:sp>
      <p:sp>
        <p:nvSpPr>
          <p:cNvPr id="3" name="Rettangolo 2">
            <a:extLst>
              <a:ext uri="{FF2B5EF4-FFF2-40B4-BE49-F238E27FC236}">
                <a16:creationId xmlns:a16="http://schemas.microsoft.com/office/drawing/2014/main" id="{992062E2-F053-3B49-9288-A8E15CBDFDD9}"/>
              </a:ext>
            </a:extLst>
          </p:cNvPr>
          <p:cNvSpPr/>
          <p:nvPr/>
        </p:nvSpPr>
        <p:spPr>
          <a:xfrm>
            <a:off x="1993392" y="2267712"/>
            <a:ext cx="192024" cy="11887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solidFill>
                <a:schemeClr val="bg1"/>
              </a:solidFill>
            </a:endParaRPr>
          </a:p>
        </p:txBody>
      </p:sp>
      <p:sp>
        <p:nvSpPr>
          <p:cNvPr id="16" name="Titolo 4">
            <a:extLst>
              <a:ext uri="{FF2B5EF4-FFF2-40B4-BE49-F238E27FC236}">
                <a16:creationId xmlns:a16="http://schemas.microsoft.com/office/drawing/2014/main" id="{DB54B94C-B34C-1740-B78E-77F4D27C6439}"/>
              </a:ext>
            </a:extLst>
          </p:cNvPr>
          <p:cNvSpPr>
            <a:spLocks noGrp="1"/>
          </p:cNvSpPr>
          <p:nvPr>
            <p:ph type="title"/>
          </p:nvPr>
        </p:nvSpPr>
        <p:spPr>
          <a:xfrm>
            <a:off x="252000" y="2587752"/>
            <a:ext cx="8640000" cy="303453"/>
          </a:xfrm>
        </p:spPr>
        <p:txBody>
          <a:bodyPr/>
          <a:lstStyle/>
          <a:p>
            <a:pPr algn="ctr"/>
            <a:r>
              <a:rPr lang="it-IT" sz="3600" dirty="0">
                <a:solidFill>
                  <a:srgbClr val="C00000"/>
                </a:solidFill>
                <a:latin typeface="UniCredit" panose="02000506040000020004" pitchFamily="2" charset="0"/>
              </a:rPr>
              <a:t>GRAZIE </a:t>
            </a:r>
            <a:br>
              <a:rPr lang="it-IT" sz="3600" dirty="0">
                <a:solidFill>
                  <a:srgbClr val="C00000"/>
                </a:solidFill>
                <a:latin typeface="UniCredit" panose="02000506040000020004" pitchFamily="2" charset="0"/>
              </a:rPr>
            </a:br>
            <a:br>
              <a:rPr lang="it-IT" sz="3600" dirty="0">
                <a:solidFill>
                  <a:srgbClr val="C00000"/>
                </a:solidFill>
                <a:latin typeface="UniCredit" panose="02000506040000020004" pitchFamily="2" charset="0"/>
              </a:rPr>
            </a:br>
            <a:r>
              <a:rPr lang="it-IT" sz="3600" dirty="0">
                <a:solidFill>
                  <a:srgbClr val="C00000"/>
                </a:solidFill>
                <a:latin typeface="UniCredit" panose="02000506040000020004" pitchFamily="2" charset="0"/>
              </a:rPr>
              <a:t>PER L’ATTENZIONE </a:t>
            </a:r>
          </a:p>
        </p:txBody>
      </p:sp>
      <p:sp>
        <p:nvSpPr>
          <p:cNvPr id="18" name="Text Placeholder 8">
            <a:extLst>
              <a:ext uri="{FF2B5EF4-FFF2-40B4-BE49-F238E27FC236}">
                <a16:creationId xmlns:a16="http://schemas.microsoft.com/office/drawing/2014/main" id="{5ECA0E8E-1599-4143-9BC4-0985266A2B58}"/>
              </a:ext>
            </a:extLst>
          </p:cNvPr>
          <p:cNvSpPr txBox="1">
            <a:spLocks/>
          </p:cNvSpPr>
          <p:nvPr/>
        </p:nvSpPr>
        <p:spPr>
          <a:xfrm>
            <a:off x="142272" y="3582785"/>
            <a:ext cx="7172928" cy="1106084"/>
          </a:xfrm>
          <a:prstGeom prst="rect">
            <a:avLst/>
          </a:prstGeom>
        </p:spPr>
        <p:txBody>
          <a:bodyPr/>
          <a:lstStyle>
            <a:lvl1pPr marL="0" marR="0" indent="0" algn="l" defTabSz="342875" rtl="0" eaLnBrk="1" fontAlgn="auto" latinLnBrk="0" hangingPunct="1">
              <a:lnSpc>
                <a:spcPct val="90000"/>
              </a:lnSpc>
              <a:spcBef>
                <a:spcPts val="0"/>
              </a:spcBef>
              <a:spcAft>
                <a:spcPts val="0"/>
              </a:spcAft>
              <a:buClr>
                <a:srgbClr val="E1061C"/>
              </a:buClr>
              <a:buSzTx/>
              <a:buFont typeface="Arial"/>
              <a:buNone/>
              <a:tabLst/>
              <a:defRPr sz="1800" kern="1200" baseline="0">
                <a:solidFill>
                  <a:schemeClr val="tx1"/>
                </a:solidFill>
                <a:latin typeface="UniCredit (Body)"/>
                <a:ea typeface="+mn-ea"/>
                <a:cs typeface="Arial" panose="020B0604020202020204" pitchFamily="34" charset="0"/>
              </a:defRPr>
            </a:lvl1pPr>
            <a:lvl2pPr marL="0" marR="0" indent="0" algn="l" defTabSz="342875" rtl="0" eaLnBrk="1" fontAlgn="auto" latinLnBrk="0" hangingPunct="1">
              <a:lnSpc>
                <a:spcPct val="90000"/>
              </a:lnSpc>
              <a:spcBef>
                <a:spcPts val="0"/>
              </a:spcBef>
              <a:spcAft>
                <a:spcPts val="600"/>
              </a:spcAft>
              <a:buClr>
                <a:srgbClr val="E1061C"/>
              </a:buClr>
              <a:buSzTx/>
              <a:buFont typeface="Arial"/>
              <a:buNone/>
              <a:tabLst/>
              <a:defRPr sz="1400" b="1" kern="1200" baseline="0">
                <a:solidFill>
                  <a:schemeClr val="tx1"/>
                </a:solidFill>
                <a:latin typeface="UniCredit (Body)"/>
                <a:ea typeface="+mn-ea"/>
                <a:cs typeface="Arial" panose="020B0604020202020204" pitchFamily="34" charset="0"/>
              </a:defRPr>
            </a:lvl2pPr>
            <a:lvl3pPr marL="0" marR="0" indent="0" algn="l" defTabSz="342875" rtl="0" eaLnBrk="1" fontAlgn="auto" latinLnBrk="0" hangingPunct="1">
              <a:lnSpc>
                <a:spcPct val="90000"/>
              </a:lnSpc>
              <a:spcBef>
                <a:spcPts val="1200"/>
              </a:spcBef>
              <a:spcAft>
                <a:spcPts val="0"/>
              </a:spcAft>
              <a:buClr>
                <a:srgbClr val="999999"/>
              </a:buClr>
              <a:buSzTx/>
              <a:buFont typeface="System Font Regular"/>
              <a:buNone/>
              <a:tabLst/>
              <a:defRPr sz="1400" kern="1200" baseline="0">
                <a:solidFill>
                  <a:schemeClr val="tx1"/>
                </a:solidFill>
                <a:latin typeface="UniCredit (Body)"/>
                <a:ea typeface="+mn-ea"/>
                <a:cs typeface="Arial" panose="020B0604020202020204" pitchFamily="34" charset="0"/>
              </a:defRPr>
            </a:lvl3pPr>
            <a:lvl4pPr marL="180000" marR="0" indent="-180000" algn="l" defTabSz="342875" rtl="0" eaLnBrk="1" fontAlgn="auto" latinLnBrk="0" hangingPunct="1">
              <a:lnSpc>
                <a:spcPct val="90000"/>
              </a:lnSpc>
              <a:spcBef>
                <a:spcPts val="600"/>
              </a:spcBef>
              <a:spcAft>
                <a:spcPts val="0"/>
              </a:spcAft>
              <a:buClr>
                <a:srgbClr val="CCCCCC"/>
              </a:buClr>
              <a:buSzTx/>
              <a:buFont typeface="Arial" panose="020B0604020202020204" pitchFamily="34" charset="0"/>
              <a:buChar char="●"/>
              <a:tabLst/>
              <a:defRPr sz="1400" kern="1200" baseline="0">
                <a:solidFill>
                  <a:schemeClr val="tx1"/>
                </a:solidFill>
                <a:latin typeface="UniCredit (Body)"/>
                <a:ea typeface="+mn-ea"/>
                <a:cs typeface="Arial" panose="020B0604020202020204" pitchFamily="34" charset="0"/>
              </a:defRPr>
            </a:lvl4pPr>
            <a:lvl5pPr marL="360000" marR="0" indent="-180000" algn="l" defTabSz="342875" rtl="0" eaLnBrk="1" fontAlgn="auto" latinLnBrk="0" hangingPunct="1">
              <a:lnSpc>
                <a:spcPct val="90000"/>
              </a:lnSpc>
              <a:spcBef>
                <a:spcPts val="600"/>
              </a:spcBef>
              <a:spcAft>
                <a:spcPts val="0"/>
              </a:spcAft>
              <a:buClr>
                <a:srgbClr val="CCCCCC"/>
              </a:buClr>
              <a:buSzTx/>
              <a:buFont typeface="Arial" panose="020B0604020202020204" pitchFamily="34" charset="0"/>
              <a:buChar char="●"/>
              <a:tabLst/>
              <a:defRPr sz="1400" kern="1200" baseline="0">
                <a:solidFill>
                  <a:schemeClr val="tx1"/>
                </a:solidFill>
                <a:latin typeface="UniCredit (Body)"/>
                <a:ea typeface="+mn-ea"/>
                <a:cs typeface="Arial" panose="020B0604020202020204" pitchFamily="34" charset="0"/>
              </a:defRPr>
            </a:lvl5pPr>
            <a:lvl6pPr marL="540000" indent="-180000" algn="l" defTabSz="685749" rtl="0" eaLnBrk="1" latinLnBrk="0" hangingPunct="1">
              <a:lnSpc>
                <a:spcPct val="90000"/>
              </a:lnSpc>
              <a:spcBef>
                <a:spcPts val="600"/>
              </a:spcBef>
              <a:spcAft>
                <a:spcPts val="0"/>
              </a:spcAft>
              <a:buClr>
                <a:srgbClr val="CCCCCC"/>
              </a:buClr>
              <a:buFont typeface="Arial" panose="020B0604020202020204" pitchFamily="34" charset="0"/>
              <a:buChar char="●"/>
              <a:tabLst/>
              <a:defRPr sz="1400" kern="1200">
                <a:solidFill>
                  <a:schemeClr val="tx1"/>
                </a:solidFill>
                <a:latin typeface="UniCredit (Body)"/>
                <a:ea typeface="+mn-ea"/>
                <a:cs typeface="+mn-cs"/>
              </a:defRPr>
            </a:lvl6pPr>
            <a:lvl7pPr marL="1037" indent="0" algn="l" defTabSz="685749" rtl="0" eaLnBrk="1" latinLnBrk="0" hangingPunct="1">
              <a:lnSpc>
                <a:spcPct val="90000"/>
              </a:lnSpc>
              <a:spcBef>
                <a:spcPts val="300"/>
              </a:spcBef>
              <a:buClr>
                <a:schemeClr val="accent1"/>
              </a:buClr>
              <a:buSzPct val="80000"/>
              <a:buFont typeface="System Font Regular"/>
              <a:buNone/>
              <a:tabLst/>
              <a:defRPr sz="1100" kern="1200">
                <a:solidFill>
                  <a:schemeClr val="tx1"/>
                </a:solidFill>
                <a:latin typeface="UniCredit (Body)"/>
                <a:ea typeface="+mn-ea"/>
                <a:cs typeface="+mn-cs"/>
              </a:defRPr>
            </a:lvl7pPr>
            <a:lvl8pPr marL="288000" indent="-288000" algn="l" defTabSz="685749" rtl="0" eaLnBrk="1" latinLnBrk="0" hangingPunct="1">
              <a:lnSpc>
                <a:spcPct val="90000"/>
              </a:lnSpc>
              <a:spcBef>
                <a:spcPts val="1200"/>
              </a:spcBef>
              <a:buClr>
                <a:srgbClr val="999999"/>
              </a:buClr>
              <a:buSzPct val="100000"/>
              <a:buFontTx/>
              <a:buBlip>
                <a:blip r:embed="rId2"/>
              </a:buBlip>
              <a:tabLst/>
              <a:defRPr sz="1400" kern="1200">
                <a:solidFill>
                  <a:schemeClr val="tx1"/>
                </a:solidFill>
                <a:latin typeface="UniCredit (Body)"/>
                <a:ea typeface="+mn-ea"/>
                <a:cs typeface="+mn-cs"/>
              </a:defRPr>
            </a:lvl8pPr>
            <a:lvl9pPr marL="288000" indent="-288000" algn="l" defTabSz="685749" rtl="0" eaLnBrk="1" latinLnBrk="0" hangingPunct="1">
              <a:lnSpc>
                <a:spcPct val="90000"/>
              </a:lnSpc>
              <a:spcBef>
                <a:spcPts val="1200"/>
              </a:spcBef>
              <a:buFontTx/>
              <a:buBlip>
                <a:blip r:embed="rId3">
                  <a:extLst>
                    <a:ext uri="{96DAC541-7B7A-43D3-8B79-37D633B846F1}">
                      <asvg:svgBlip xmlns:asvg="http://schemas.microsoft.com/office/drawing/2016/SVG/main" r:embed="rId4"/>
                    </a:ext>
                  </a:extLst>
                </a:blip>
              </a:buBlip>
              <a:tabLst/>
              <a:defRPr sz="1400" kern="1200">
                <a:solidFill>
                  <a:schemeClr val="tx1"/>
                </a:solidFill>
                <a:latin typeface="UniCredit (Body)"/>
                <a:ea typeface="+mn-ea"/>
                <a:cs typeface="+mn-cs"/>
              </a:defRPr>
            </a:lvl9pPr>
          </a:lstStyle>
          <a:p>
            <a:r>
              <a:rPr lang="en-US" sz="2000" b="1" dirty="0">
                <a:solidFill>
                  <a:srgbClr val="C00000"/>
                </a:solidFill>
              </a:rPr>
              <a:t>Barbara Cortese </a:t>
            </a:r>
          </a:p>
          <a:p>
            <a:r>
              <a:rPr lang="en-US" sz="1600" dirty="0">
                <a:solidFill>
                  <a:srgbClr val="C00000"/>
                </a:solidFill>
              </a:rPr>
              <a:t>Family governance e trust</a:t>
            </a:r>
          </a:p>
          <a:p>
            <a:endParaRPr lang="en-US" sz="1600" dirty="0">
              <a:solidFill>
                <a:srgbClr val="C00000"/>
              </a:solidFill>
            </a:endParaRPr>
          </a:p>
          <a:p>
            <a:r>
              <a:rPr lang="en-US" sz="1400" dirty="0">
                <a:solidFill>
                  <a:srgbClr val="C00000"/>
                </a:solidFill>
              </a:rPr>
              <a:t>barbaracortese@cordusiofiduciaria.it</a:t>
            </a:r>
          </a:p>
        </p:txBody>
      </p:sp>
    </p:spTree>
    <p:extLst>
      <p:ext uri="{BB962C8B-B14F-4D97-AF65-F5344CB8AC3E}">
        <p14:creationId xmlns:p14="http://schemas.microsoft.com/office/powerpoint/2010/main" val="139625978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 Placeholder 16">
            <a:extLst>
              <a:ext uri="{FF2B5EF4-FFF2-40B4-BE49-F238E27FC236}">
                <a16:creationId xmlns:a16="http://schemas.microsoft.com/office/drawing/2014/main" id="{3A6B7CAA-CB0D-4587-BC92-78D009536D3E}"/>
              </a:ext>
            </a:extLst>
          </p:cNvPr>
          <p:cNvSpPr>
            <a:spLocks noGrp="1"/>
          </p:cNvSpPr>
          <p:nvPr>
            <p:ph type="body" sz="quarter" idx="14"/>
          </p:nvPr>
        </p:nvSpPr>
        <p:spPr/>
        <p:txBody>
          <a:bodyPr/>
          <a:lstStyle/>
          <a:p>
            <a:r>
              <a:rPr lang="en-GB" dirty="0"/>
              <a:t>UniCredit S.p.A. – Internal</a:t>
            </a:r>
          </a:p>
        </p:txBody>
      </p:sp>
      <p:sp>
        <p:nvSpPr>
          <p:cNvPr id="6" name="Titolo 4">
            <a:extLst>
              <a:ext uri="{FF2B5EF4-FFF2-40B4-BE49-F238E27FC236}">
                <a16:creationId xmlns:a16="http://schemas.microsoft.com/office/drawing/2014/main" id="{DE56D17F-C62D-1D42-A51C-E848BC264D5D}"/>
              </a:ext>
            </a:extLst>
          </p:cNvPr>
          <p:cNvSpPr>
            <a:spLocks noGrp="1"/>
          </p:cNvSpPr>
          <p:nvPr>
            <p:ph type="title"/>
          </p:nvPr>
        </p:nvSpPr>
        <p:spPr>
          <a:xfrm>
            <a:off x="252000" y="276571"/>
            <a:ext cx="9477788" cy="303453"/>
          </a:xfrm>
        </p:spPr>
        <p:txBody>
          <a:bodyPr/>
          <a:lstStyle/>
          <a:p>
            <a:r>
              <a:rPr lang="it-IT" b="0" dirty="0">
                <a:latin typeface="UniCredit" panose="02000506040000020004" pitchFamily="2" charset="0"/>
              </a:rPr>
              <a:t>PROVVEDIMENTO DEL 23 MAGGIO2022 DELL’AGENZIA DELLE ENTRATE</a:t>
            </a:r>
          </a:p>
        </p:txBody>
      </p:sp>
      <p:sp>
        <p:nvSpPr>
          <p:cNvPr id="46" name="Text Placeholder 343">
            <a:extLst>
              <a:ext uri="{FF2B5EF4-FFF2-40B4-BE49-F238E27FC236}">
                <a16:creationId xmlns:a16="http://schemas.microsoft.com/office/drawing/2014/main" id="{E3640FF5-5D81-4447-8C22-D93F782DD9F6}"/>
              </a:ext>
            </a:extLst>
          </p:cNvPr>
          <p:cNvSpPr>
            <a:spLocks noGrp="1"/>
          </p:cNvSpPr>
          <p:nvPr>
            <p:ph type="body" sz="quarter" idx="20"/>
          </p:nvPr>
        </p:nvSpPr>
        <p:spPr/>
        <p:txBody>
          <a:bodyPr/>
          <a:lstStyle/>
          <a:p>
            <a:r>
              <a:rPr lang="en-GB"/>
              <a:t>5</a:t>
            </a:r>
          </a:p>
        </p:txBody>
      </p:sp>
      <p:sp>
        <p:nvSpPr>
          <p:cNvPr id="47" name="Text Placeholder 344">
            <a:extLst>
              <a:ext uri="{FF2B5EF4-FFF2-40B4-BE49-F238E27FC236}">
                <a16:creationId xmlns:a16="http://schemas.microsoft.com/office/drawing/2014/main" id="{851F3C16-BF9C-46A5-B167-28DC315AE84C}"/>
              </a:ext>
            </a:extLst>
          </p:cNvPr>
          <p:cNvSpPr>
            <a:spLocks noGrp="1"/>
          </p:cNvSpPr>
          <p:nvPr>
            <p:ph type="body" sz="quarter" idx="21"/>
          </p:nvPr>
        </p:nvSpPr>
        <p:spPr/>
        <p:txBody>
          <a:bodyPr/>
          <a:lstStyle/>
          <a:p>
            <a:r>
              <a:rPr lang="en-GB"/>
              <a:t>4</a:t>
            </a:r>
          </a:p>
        </p:txBody>
      </p:sp>
      <p:sp>
        <p:nvSpPr>
          <p:cNvPr id="48" name="Text Placeholder 345">
            <a:extLst>
              <a:ext uri="{FF2B5EF4-FFF2-40B4-BE49-F238E27FC236}">
                <a16:creationId xmlns:a16="http://schemas.microsoft.com/office/drawing/2014/main" id="{FFA53F76-7913-4DED-AE74-9382954C109F}"/>
              </a:ext>
            </a:extLst>
          </p:cNvPr>
          <p:cNvSpPr>
            <a:spLocks noGrp="1"/>
          </p:cNvSpPr>
          <p:nvPr>
            <p:ph type="body" sz="quarter" idx="22"/>
          </p:nvPr>
        </p:nvSpPr>
        <p:spPr/>
        <p:txBody>
          <a:bodyPr/>
          <a:lstStyle/>
          <a:p>
            <a:r>
              <a:rPr lang="en-GB"/>
              <a:t>3</a:t>
            </a:r>
          </a:p>
        </p:txBody>
      </p:sp>
      <p:sp>
        <p:nvSpPr>
          <p:cNvPr id="49" name="Text Placeholder 346">
            <a:extLst>
              <a:ext uri="{FF2B5EF4-FFF2-40B4-BE49-F238E27FC236}">
                <a16:creationId xmlns:a16="http://schemas.microsoft.com/office/drawing/2014/main" id="{9C070EAD-8A27-4246-B79F-951D9328D6F1}"/>
              </a:ext>
            </a:extLst>
          </p:cNvPr>
          <p:cNvSpPr>
            <a:spLocks noGrp="1"/>
          </p:cNvSpPr>
          <p:nvPr>
            <p:ph type="body" sz="quarter" idx="23"/>
          </p:nvPr>
        </p:nvSpPr>
        <p:spPr>
          <a:solidFill>
            <a:schemeClr val="bg2"/>
          </a:solidFill>
        </p:spPr>
        <p:txBody>
          <a:bodyPr/>
          <a:lstStyle/>
          <a:p>
            <a:r>
              <a:rPr lang="en-GB" dirty="0"/>
              <a:t>1</a:t>
            </a:r>
          </a:p>
        </p:txBody>
      </p:sp>
      <p:sp>
        <p:nvSpPr>
          <p:cNvPr id="50" name="Text Placeholder 462">
            <a:extLst>
              <a:ext uri="{FF2B5EF4-FFF2-40B4-BE49-F238E27FC236}">
                <a16:creationId xmlns:a16="http://schemas.microsoft.com/office/drawing/2014/main" id="{81CD26EE-4F32-4EC2-A5FD-2172F12B7223}"/>
              </a:ext>
            </a:extLst>
          </p:cNvPr>
          <p:cNvSpPr>
            <a:spLocks noGrp="1"/>
          </p:cNvSpPr>
          <p:nvPr>
            <p:ph type="body" sz="quarter" idx="24"/>
          </p:nvPr>
        </p:nvSpPr>
        <p:spPr>
          <a:solidFill>
            <a:schemeClr val="accent1"/>
          </a:solidFill>
        </p:spPr>
        <p:txBody>
          <a:bodyPr/>
          <a:lstStyle/>
          <a:p>
            <a:r>
              <a:rPr lang="en-GB" dirty="0">
                <a:solidFill>
                  <a:schemeClr val="bg1"/>
                </a:solidFill>
              </a:rPr>
              <a:t>2</a:t>
            </a:r>
          </a:p>
        </p:txBody>
      </p:sp>
      <p:sp>
        <p:nvSpPr>
          <p:cNvPr id="3" name="CasellaDiTesto 2">
            <a:extLst>
              <a:ext uri="{FF2B5EF4-FFF2-40B4-BE49-F238E27FC236}">
                <a16:creationId xmlns:a16="http://schemas.microsoft.com/office/drawing/2014/main" id="{710082FF-2622-4846-AA83-51F651D636B2}"/>
              </a:ext>
            </a:extLst>
          </p:cNvPr>
          <p:cNvSpPr txBox="1"/>
          <p:nvPr/>
        </p:nvSpPr>
        <p:spPr>
          <a:xfrm>
            <a:off x="312515" y="1103854"/>
            <a:ext cx="8158969" cy="3429558"/>
          </a:xfrm>
          <a:prstGeom prst="rect">
            <a:avLst/>
          </a:prstGeom>
        </p:spPr>
        <p:txBody>
          <a:bodyPr vert="horz" wrap="square" lIns="0" tIns="0" rIns="0" bIns="0" rtlCol="0">
            <a:noAutofit/>
          </a:bodyPr>
          <a:lstStyle/>
          <a:p>
            <a:r>
              <a:rPr lang="it-IT" sz="1400" dirty="0">
                <a:solidFill>
                  <a:srgbClr val="000000"/>
                </a:solidFill>
                <a:ea typeface="MS PGothic" pitchFamily="34" charset="-128"/>
              </a:rPr>
              <a:t>Disposizioni concernenti le modalità e i termini di comunicazione dei dati all'Anagrafe Tributaria da parte degli operatori finanziari di cui all'articolo 7, sesto comma, del decreto del Presidente della Repubblica 29 settembre 1973, n. 605, e successive modificazioni </a:t>
            </a:r>
          </a:p>
          <a:p>
            <a:pPr marL="285750" indent="-285750">
              <a:buFont typeface="Arial" panose="020B0604020202020204" pitchFamily="34" charset="0"/>
              <a:buChar char="•"/>
            </a:pPr>
            <a:endParaRPr lang="it-IT" sz="1400" dirty="0">
              <a:solidFill>
                <a:srgbClr val="000000"/>
              </a:solidFill>
              <a:ea typeface="MS PGothic" pitchFamily="34" charset="-128"/>
            </a:endParaRPr>
          </a:p>
          <a:p>
            <a:r>
              <a:rPr lang="it-IT" sz="1400" b="1" dirty="0">
                <a:solidFill>
                  <a:srgbClr val="FF0000"/>
                </a:solidFill>
                <a:ea typeface="MS PGothic" pitchFamily="34" charset="-128"/>
              </a:rPr>
              <a:t>Motivazioni </a:t>
            </a:r>
          </a:p>
          <a:p>
            <a:r>
              <a:rPr lang="it-IT" sz="1400" dirty="0">
                <a:solidFill>
                  <a:srgbClr val="000000"/>
                </a:solidFill>
                <a:ea typeface="MS PGothic" pitchFamily="34" charset="-128"/>
              </a:rPr>
              <a:t>In un’ottica di miglioramento della qualità delle informazioni presenti nell’Archivio dei rapporti finanziari, il provvedimento apporta alcune modifiche allo scopo di: </a:t>
            </a:r>
          </a:p>
          <a:p>
            <a:pPr marL="285750" indent="-285750">
              <a:buFont typeface="Arial" panose="020B0604020202020204" pitchFamily="34" charset="0"/>
              <a:buChar char="•"/>
            </a:pPr>
            <a:endParaRPr lang="it-IT" sz="1400" dirty="0">
              <a:solidFill>
                <a:srgbClr val="000000"/>
              </a:solidFill>
              <a:ea typeface="MS PGothic" pitchFamily="34" charset="-128"/>
            </a:endParaRPr>
          </a:p>
          <a:p>
            <a:pPr marL="285750" indent="-285750">
              <a:buFont typeface="Arial" panose="020B0604020202020204" pitchFamily="34" charset="0"/>
              <a:buChar char="•"/>
            </a:pPr>
            <a:r>
              <a:rPr lang="it-IT" sz="1400" dirty="0">
                <a:solidFill>
                  <a:srgbClr val="000000"/>
                </a:solidFill>
                <a:ea typeface="MS PGothic" pitchFamily="34" charset="-128"/>
              </a:rPr>
              <a:t>ottimizzare l’elaborazione delle comunicazioni in ingresso; </a:t>
            </a:r>
          </a:p>
          <a:p>
            <a:pPr marL="285750" indent="-285750">
              <a:buFont typeface="Arial" panose="020B0604020202020204" pitchFamily="34" charset="0"/>
              <a:buChar char="•"/>
            </a:pPr>
            <a:r>
              <a:rPr lang="it-IT" sz="1400" dirty="0">
                <a:solidFill>
                  <a:srgbClr val="000000"/>
                </a:solidFill>
                <a:ea typeface="MS PGothic" pitchFamily="34" charset="-128"/>
              </a:rPr>
              <a:t>migliorare la rappresentazione di alcuni dati qualificativi dei rapporti finanziari; </a:t>
            </a:r>
          </a:p>
          <a:p>
            <a:pPr marL="285750" indent="-285750">
              <a:buFont typeface="Arial" panose="020B0604020202020204" pitchFamily="34" charset="0"/>
              <a:buChar char="•"/>
            </a:pPr>
            <a:r>
              <a:rPr lang="it-IT" sz="1400" dirty="0">
                <a:solidFill>
                  <a:srgbClr val="000000"/>
                </a:solidFill>
                <a:ea typeface="MS PGothic" pitchFamily="34" charset="-128"/>
              </a:rPr>
              <a:t>adeguare i termini di conservazione delle informazioni contabili a quelli previsti dall’art 11, comma 3, del decreto-legge n. 201 del 2011. </a:t>
            </a:r>
          </a:p>
        </p:txBody>
      </p:sp>
      <p:sp>
        <p:nvSpPr>
          <p:cNvPr id="2" name="CasellaDiTesto 1">
            <a:extLst>
              <a:ext uri="{FF2B5EF4-FFF2-40B4-BE49-F238E27FC236}">
                <a16:creationId xmlns:a16="http://schemas.microsoft.com/office/drawing/2014/main" id="{FBFC19BE-FA40-354F-9F1E-FCB3CAEDDC4B}"/>
              </a:ext>
            </a:extLst>
          </p:cNvPr>
          <p:cNvSpPr txBox="1"/>
          <p:nvPr/>
        </p:nvSpPr>
        <p:spPr>
          <a:xfrm>
            <a:off x="3364706" y="1593056"/>
            <a:ext cx="0" cy="0"/>
          </a:xfrm>
          <a:prstGeom prst="rect">
            <a:avLst/>
          </a:prstGeom>
        </p:spPr>
        <p:txBody>
          <a:bodyPr vert="horz" wrap="none" lIns="0" tIns="0" rIns="0" bIns="0" rtlCol="0">
            <a:noAutofit/>
          </a:bodyPr>
          <a:lstStyle/>
          <a:p>
            <a:pPr marL="171450" indent="-171450" algn="l">
              <a:lnSpc>
                <a:spcPct val="90000"/>
              </a:lnSpc>
              <a:spcBef>
                <a:spcPts val="600"/>
              </a:spcBef>
              <a:buClr>
                <a:schemeClr val="bg2"/>
              </a:buClr>
              <a:buSzPct val="100000"/>
              <a:buFont typeface="Arial" panose="020B0604020202020204" pitchFamily="34" charset="0"/>
              <a:buChar char="●"/>
            </a:pPr>
            <a:endParaRPr lang="it-IT" sz="1400" dirty="0">
              <a:solidFill>
                <a:schemeClr val="tx1"/>
              </a:solidFill>
            </a:endParaRPr>
          </a:p>
        </p:txBody>
      </p:sp>
      <p:sp>
        <p:nvSpPr>
          <p:cNvPr id="5" name="CasellaDiTesto 4">
            <a:extLst>
              <a:ext uri="{FF2B5EF4-FFF2-40B4-BE49-F238E27FC236}">
                <a16:creationId xmlns:a16="http://schemas.microsoft.com/office/drawing/2014/main" id="{9AD48C62-E5FA-AB47-A6C2-80D957ABDB86}"/>
              </a:ext>
            </a:extLst>
          </p:cNvPr>
          <p:cNvSpPr txBox="1"/>
          <p:nvPr/>
        </p:nvSpPr>
        <p:spPr>
          <a:xfrm>
            <a:off x="914400" y="3529013"/>
            <a:ext cx="0" cy="0"/>
          </a:xfrm>
          <a:prstGeom prst="rect">
            <a:avLst/>
          </a:prstGeom>
        </p:spPr>
        <p:txBody>
          <a:bodyPr vert="horz" wrap="none" lIns="0" tIns="0" rIns="0" bIns="0" rtlCol="0">
            <a:noAutofit/>
          </a:bodyPr>
          <a:lstStyle/>
          <a:p>
            <a:pPr marL="171450" indent="-171450" algn="l">
              <a:lnSpc>
                <a:spcPct val="90000"/>
              </a:lnSpc>
              <a:spcBef>
                <a:spcPts val="600"/>
              </a:spcBef>
              <a:buClr>
                <a:schemeClr val="bg2"/>
              </a:buClr>
              <a:buSzPct val="100000"/>
              <a:buFont typeface="Arial" panose="020B0604020202020204" pitchFamily="34" charset="0"/>
              <a:buChar char="●"/>
            </a:pPr>
            <a:endParaRPr lang="it-IT" sz="1400" dirty="0">
              <a:solidFill>
                <a:schemeClr val="tx1"/>
              </a:solidFill>
            </a:endParaRPr>
          </a:p>
        </p:txBody>
      </p:sp>
      <p:sp>
        <p:nvSpPr>
          <p:cNvPr id="7" name="CasellaDiTesto 6">
            <a:extLst>
              <a:ext uri="{FF2B5EF4-FFF2-40B4-BE49-F238E27FC236}">
                <a16:creationId xmlns:a16="http://schemas.microsoft.com/office/drawing/2014/main" id="{AC0B37BF-05BB-1D49-B088-6AEE91E64574}"/>
              </a:ext>
            </a:extLst>
          </p:cNvPr>
          <p:cNvSpPr txBox="1"/>
          <p:nvPr/>
        </p:nvSpPr>
        <p:spPr>
          <a:xfrm>
            <a:off x="1321594" y="1035844"/>
            <a:ext cx="0" cy="0"/>
          </a:xfrm>
          <a:prstGeom prst="rect">
            <a:avLst/>
          </a:prstGeom>
        </p:spPr>
        <p:txBody>
          <a:bodyPr vert="horz" wrap="none" lIns="0" tIns="0" rIns="0" bIns="0" rtlCol="0">
            <a:noAutofit/>
          </a:bodyPr>
          <a:lstStyle/>
          <a:p>
            <a:pPr marL="171450" indent="-171450" algn="l">
              <a:lnSpc>
                <a:spcPct val="90000"/>
              </a:lnSpc>
              <a:spcBef>
                <a:spcPts val="600"/>
              </a:spcBef>
              <a:buClr>
                <a:schemeClr val="bg2"/>
              </a:buClr>
              <a:buSzPct val="100000"/>
              <a:buFont typeface="Arial" panose="020B0604020202020204" pitchFamily="34" charset="0"/>
              <a:buChar char="●"/>
            </a:pPr>
            <a:endParaRPr lang="it-IT" sz="1400" dirty="0">
              <a:solidFill>
                <a:schemeClr val="tx1"/>
              </a:solidFill>
            </a:endParaRPr>
          </a:p>
        </p:txBody>
      </p:sp>
    </p:spTree>
    <p:extLst>
      <p:ext uri="{BB962C8B-B14F-4D97-AF65-F5344CB8AC3E}">
        <p14:creationId xmlns:p14="http://schemas.microsoft.com/office/powerpoint/2010/main" val="356949865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 Placeholder 16">
            <a:extLst>
              <a:ext uri="{FF2B5EF4-FFF2-40B4-BE49-F238E27FC236}">
                <a16:creationId xmlns:a16="http://schemas.microsoft.com/office/drawing/2014/main" id="{3A6B7CAA-CB0D-4587-BC92-78D009536D3E}"/>
              </a:ext>
            </a:extLst>
          </p:cNvPr>
          <p:cNvSpPr>
            <a:spLocks noGrp="1"/>
          </p:cNvSpPr>
          <p:nvPr>
            <p:ph type="body" sz="quarter" idx="14"/>
          </p:nvPr>
        </p:nvSpPr>
        <p:spPr/>
        <p:txBody>
          <a:bodyPr/>
          <a:lstStyle/>
          <a:p>
            <a:r>
              <a:rPr lang="en-GB" dirty="0"/>
              <a:t>UniCredit S.p.A. – Internal</a:t>
            </a:r>
          </a:p>
        </p:txBody>
      </p:sp>
      <p:sp>
        <p:nvSpPr>
          <p:cNvPr id="6" name="Titolo 4">
            <a:extLst>
              <a:ext uri="{FF2B5EF4-FFF2-40B4-BE49-F238E27FC236}">
                <a16:creationId xmlns:a16="http://schemas.microsoft.com/office/drawing/2014/main" id="{DE56D17F-C62D-1D42-A51C-E848BC264D5D}"/>
              </a:ext>
            </a:extLst>
          </p:cNvPr>
          <p:cNvSpPr>
            <a:spLocks noGrp="1"/>
          </p:cNvSpPr>
          <p:nvPr>
            <p:ph type="title"/>
          </p:nvPr>
        </p:nvSpPr>
        <p:spPr>
          <a:xfrm>
            <a:off x="252000" y="276571"/>
            <a:ext cx="9477788" cy="303453"/>
          </a:xfrm>
        </p:spPr>
        <p:txBody>
          <a:bodyPr/>
          <a:lstStyle/>
          <a:p>
            <a:r>
              <a:rPr lang="it-IT" b="0" dirty="0">
                <a:latin typeface="UniCredit" panose="02000506040000020004" pitchFamily="2" charset="0"/>
              </a:rPr>
              <a:t>PROVVEDIMENTO DEL 23 MAGGIO2022 DELL’AGENZIA DELLE ENTRATE</a:t>
            </a:r>
          </a:p>
        </p:txBody>
      </p:sp>
      <p:sp>
        <p:nvSpPr>
          <p:cNvPr id="46" name="Text Placeholder 343">
            <a:extLst>
              <a:ext uri="{FF2B5EF4-FFF2-40B4-BE49-F238E27FC236}">
                <a16:creationId xmlns:a16="http://schemas.microsoft.com/office/drawing/2014/main" id="{E3640FF5-5D81-4447-8C22-D93F782DD9F6}"/>
              </a:ext>
            </a:extLst>
          </p:cNvPr>
          <p:cNvSpPr>
            <a:spLocks noGrp="1"/>
          </p:cNvSpPr>
          <p:nvPr>
            <p:ph type="body" sz="quarter" idx="20"/>
          </p:nvPr>
        </p:nvSpPr>
        <p:spPr/>
        <p:txBody>
          <a:bodyPr/>
          <a:lstStyle/>
          <a:p>
            <a:r>
              <a:rPr lang="en-GB"/>
              <a:t>5</a:t>
            </a:r>
          </a:p>
        </p:txBody>
      </p:sp>
      <p:sp>
        <p:nvSpPr>
          <p:cNvPr id="47" name="Text Placeholder 344">
            <a:extLst>
              <a:ext uri="{FF2B5EF4-FFF2-40B4-BE49-F238E27FC236}">
                <a16:creationId xmlns:a16="http://schemas.microsoft.com/office/drawing/2014/main" id="{851F3C16-BF9C-46A5-B167-28DC315AE84C}"/>
              </a:ext>
            </a:extLst>
          </p:cNvPr>
          <p:cNvSpPr>
            <a:spLocks noGrp="1"/>
          </p:cNvSpPr>
          <p:nvPr>
            <p:ph type="body" sz="quarter" idx="21"/>
          </p:nvPr>
        </p:nvSpPr>
        <p:spPr/>
        <p:txBody>
          <a:bodyPr/>
          <a:lstStyle/>
          <a:p>
            <a:r>
              <a:rPr lang="en-GB"/>
              <a:t>4</a:t>
            </a:r>
          </a:p>
        </p:txBody>
      </p:sp>
      <p:sp>
        <p:nvSpPr>
          <p:cNvPr id="48" name="Text Placeholder 345">
            <a:extLst>
              <a:ext uri="{FF2B5EF4-FFF2-40B4-BE49-F238E27FC236}">
                <a16:creationId xmlns:a16="http://schemas.microsoft.com/office/drawing/2014/main" id="{FFA53F76-7913-4DED-AE74-9382954C109F}"/>
              </a:ext>
            </a:extLst>
          </p:cNvPr>
          <p:cNvSpPr>
            <a:spLocks noGrp="1"/>
          </p:cNvSpPr>
          <p:nvPr>
            <p:ph type="body" sz="quarter" idx="22"/>
          </p:nvPr>
        </p:nvSpPr>
        <p:spPr/>
        <p:txBody>
          <a:bodyPr/>
          <a:lstStyle/>
          <a:p>
            <a:r>
              <a:rPr lang="en-GB"/>
              <a:t>3</a:t>
            </a:r>
          </a:p>
        </p:txBody>
      </p:sp>
      <p:sp>
        <p:nvSpPr>
          <p:cNvPr id="49" name="Text Placeholder 346">
            <a:extLst>
              <a:ext uri="{FF2B5EF4-FFF2-40B4-BE49-F238E27FC236}">
                <a16:creationId xmlns:a16="http://schemas.microsoft.com/office/drawing/2014/main" id="{9C070EAD-8A27-4246-B79F-951D9328D6F1}"/>
              </a:ext>
            </a:extLst>
          </p:cNvPr>
          <p:cNvSpPr>
            <a:spLocks noGrp="1"/>
          </p:cNvSpPr>
          <p:nvPr>
            <p:ph type="body" sz="quarter" idx="23"/>
          </p:nvPr>
        </p:nvSpPr>
        <p:spPr>
          <a:solidFill>
            <a:schemeClr val="bg2"/>
          </a:solidFill>
        </p:spPr>
        <p:txBody>
          <a:bodyPr/>
          <a:lstStyle/>
          <a:p>
            <a:r>
              <a:rPr lang="en-GB" dirty="0"/>
              <a:t>1</a:t>
            </a:r>
          </a:p>
        </p:txBody>
      </p:sp>
      <p:sp>
        <p:nvSpPr>
          <p:cNvPr id="50" name="Text Placeholder 462">
            <a:extLst>
              <a:ext uri="{FF2B5EF4-FFF2-40B4-BE49-F238E27FC236}">
                <a16:creationId xmlns:a16="http://schemas.microsoft.com/office/drawing/2014/main" id="{81CD26EE-4F32-4EC2-A5FD-2172F12B7223}"/>
              </a:ext>
            </a:extLst>
          </p:cNvPr>
          <p:cNvSpPr>
            <a:spLocks noGrp="1"/>
          </p:cNvSpPr>
          <p:nvPr>
            <p:ph type="body" sz="quarter" idx="24"/>
          </p:nvPr>
        </p:nvSpPr>
        <p:spPr>
          <a:solidFill>
            <a:schemeClr val="accent1"/>
          </a:solidFill>
        </p:spPr>
        <p:txBody>
          <a:bodyPr/>
          <a:lstStyle/>
          <a:p>
            <a:r>
              <a:rPr lang="en-GB" dirty="0">
                <a:solidFill>
                  <a:schemeClr val="bg1"/>
                </a:solidFill>
              </a:rPr>
              <a:t>2</a:t>
            </a:r>
          </a:p>
        </p:txBody>
      </p:sp>
      <p:sp>
        <p:nvSpPr>
          <p:cNvPr id="3" name="CasellaDiTesto 2">
            <a:extLst>
              <a:ext uri="{FF2B5EF4-FFF2-40B4-BE49-F238E27FC236}">
                <a16:creationId xmlns:a16="http://schemas.microsoft.com/office/drawing/2014/main" id="{710082FF-2622-4846-AA83-51F651D636B2}"/>
              </a:ext>
            </a:extLst>
          </p:cNvPr>
          <p:cNvSpPr txBox="1"/>
          <p:nvPr/>
        </p:nvSpPr>
        <p:spPr>
          <a:xfrm>
            <a:off x="252000" y="1188783"/>
            <a:ext cx="7204516" cy="3349965"/>
          </a:xfrm>
          <a:prstGeom prst="rect">
            <a:avLst/>
          </a:prstGeom>
        </p:spPr>
        <p:txBody>
          <a:bodyPr vert="horz" wrap="square" lIns="0" tIns="0" rIns="0" bIns="0" rtlCol="0">
            <a:noAutofit/>
          </a:bodyPr>
          <a:lstStyle/>
          <a:p>
            <a:pPr>
              <a:lnSpc>
                <a:spcPct val="90000"/>
              </a:lnSpc>
              <a:spcBef>
                <a:spcPts val="600"/>
              </a:spcBef>
              <a:buClr>
                <a:schemeClr val="bg2"/>
              </a:buClr>
              <a:buSzPct val="100000"/>
            </a:pPr>
            <a:r>
              <a:rPr lang="it-IT" sz="1400" b="1" dirty="0">
                <a:solidFill>
                  <a:srgbClr val="000000"/>
                </a:solidFill>
                <a:ea typeface="MS PGothic" pitchFamily="34" charset="-128"/>
              </a:rPr>
              <a:t>In particolare, il provvedimento apporta le seguenti novità: </a:t>
            </a:r>
          </a:p>
          <a:p>
            <a:endParaRPr lang="it-IT" sz="1400" dirty="0">
              <a:latin typeface="Verdana" panose="020B0604030504040204" pitchFamily="34" charset="0"/>
              <a:ea typeface="Verdana" panose="020B0604030504040204" pitchFamily="34" charset="0"/>
              <a:cs typeface="Verdana" panose="020B0604030504040204" pitchFamily="34" charset="0"/>
            </a:endParaRPr>
          </a:p>
          <a:p>
            <a:r>
              <a:rPr lang="it-IT" sz="1400" b="1" i="1" dirty="0">
                <a:solidFill>
                  <a:srgbClr val="FF0000"/>
                </a:solidFill>
                <a:ea typeface="MS PGothic" pitchFamily="34" charset="-128"/>
              </a:rPr>
              <a:t>1) Vengono ridefiniti i termini per l’invio delle comunicazioni mensili:</a:t>
            </a:r>
          </a:p>
          <a:p>
            <a:endParaRPr lang="it-IT" sz="1400" i="1" dirty="0">
              <a:solidFill>
                <a:srgbClr val="000000"/>
              </a:solidFill>
              <a:ea typeface="MS PGothic" pitchFamily="34" charset="-128"/>
            </a:endParaRPr>
          </a:p>
          <a:p>
            <a:r>
              <a:rPr lang="it-IT" sz="1400" i="1" dirty="0">
                <a:solidFill>
                  <a:srgbClr val="000000"/>
                </a:solidFill>
                <a:ea typeface="MS PGothic" pitchFamily="34" charset="-128"/>
              </a:rPr>
              <a:t> “Le comunicazioni relative a ciascun mese, devono essere effettuate nel mese successivo, entro l’ultimo giorno lavorativo. Non saranno comunque considerate tardive le comunicazioni pervenute entro l’ultimo giorno del mese”. </a:t>
            </a:r>
          </a:p>
          <a:p>
            <a:endParaRPr lang="it-IT" sz="1400" i="1" dirty="0">
              <a:solidFill>
                <a:srgbClr val="000000"/>
              </a:solidFill>
              <a:ea typeface="MS PGothic" pitchFamily="34" charset="-128"/>
            </a:endParaRPr>
          </a:p>
          <a:p>
            <a:r>
              <a:rPr lang="it-IT" sz="1400" i="1" dirty="0">
                <a:solidFill>
                  <a:srgbClr val="000000"/>
                </a:solidFill>
                <a:ea typeface="MS PGothic" pitchFamily="34" charset="-128"/>
              </a:rPr>
              <a:t>Il riferimento all’ultimo giorno lavorativo del mese, come termine previsto per l’adempimento delle comunicazioni mensili, risponde all’esigenza di garantire l’allineamento dell’invio con la data di elaborazione stabilita, per ragioni di coerenza, all’ultimo giorno del mese, tenendo conto di quanto previsto dall’art. 7, co. 1, lett. h), D.L. 13 maggio 2011, n. 70 laddove recita che “i versamenti e gli adempimenti, anche se solo telematici, previsti da norme riguardanti l’Amministrazione economico-finanziaria che scadono il sabato o in un giorno festivo sono sempre rinviati al primo giorno lavorativo successivo”.</a:t>
            </a:r>
          </a:p>
          <a:p>
            <a:pPr>
              <a:lnSpc>
                <a:spcPct val="90000"/>
              </a:lnSpc>
              <a:spcBef>
                <a:spcPts val="600"/>
              </a:spcBef>
              <a:buClr>
                <a:schemeClr val="bg2"/>
              </a:buClr>
              <a:buSzPct val="100000"/>
            </a:pPr>
            <a:endParaRPr lang="it-IT" sz="1200" i="1" dirty="0">
              <a:solidFill>
                <a:srgbClr val="000000"/>
              </a:solidFill>
              <a:ea typeface="MS PGothic" pitchFamily="34" charset="-128"/>
            </a:endParaRPr>
          </a:p>
        </p:txBody>
      </p:sp>
      <p:sp>
        <p:nvSpPr>
          <p:cNvPr id="2" name="CasellaDiTesto 1">
            <a:extLst>
              <a:ext uri="{FF2B5EF4-FFF2-40B4-BE49-F238E27FC236}">
                <a16:creationId xmlns:a16="http://schemas.microsoft.com/office/drawing/2014/main" id="{FBFC19BE-FA40-354F-9F1E-FCB3CAEDDC4B}"/>
              </a:ext>
            </a:extLst>
          </p:cNvPr>
          <p:cNvSpPr txBox="1"/>
          <p:nvPr/>
        </p:nvSpPr>
        <p:spPr>
          <a:xfrm>
            <a:off x="3364706" y="1593056"/>
            <a:ext cx="0" cy="0"/>
          </a:xfrm>
          <a:prstGeom prst="rect">
            <a:avLst/>
          </a:prstGeom>
        </p:spPr>
        <p:txBody>
          <a:bodyPr vert="horz" wrap="none" lIns="0" tIns="0" rIns="0" bIns="0" rtlCol="0">
            <a:noAutofit/>
          </a:bodyPr>
          <a:lstStyle/>
          <a:p>
            <a:pPr marL="171450" indent="-171450" algn="l">
              <a:lnSpc>
                <a:spcPct val="90000"/>
              </a:lnSpc>
              <a:spcBef>
                <a:spcPts val="600"/>
              </a:spcBef>
              <a:buClr>
                <a:schemeClr val="bg2"/>
              </a:buClr>
              <a:buSzPct val="100000"/>
              <a:buFont typeface="Arial" panose="020B0604020202020204" pitchFamily="34" charset="0"/>
              <a:buChar char="●"/>
            </a:pPr>
            <a:endParaRPr lang="it-IT" sz="1400" dirty="0">
              <a:solidFill>
                <a:schemeClr val="tx1"/>
              </a:solidFill>
            </a:endParaRPr>
          </a:p>
        </p:txBody>
      </p:sp>
      <p:sp>
        <p:nvSpPr>
          <p:cNvPr id="5" name="CasellaDiTesto 4">
            <a:extLst>
              <a:ext uri="{FF2B5EF4-FFF2-40B4-BE49-F238E27FC236}">
                <a16:creationId xmlns:a16="http://schemas.microsoft.com/office/drawing/2014/main" id="{9AD48C62-E5FA-AB47-A6C2-80D957ABDB86}"/>
              </a:ext>
            </a:extLst>
          </p:cNvPr>
          <p:cNvSpPr txBox="1"/>
          <p:nvPr/>
        </p:nvSpPr>
        <p:spPr>
          <a:xfrm>
            <a:off x="914400" y="3529013"/>
            <a:ext cx="0" cy="0"/>
          </a:xfrm>
          <a:prstGeom prst="rect">
            <a:avLst/>
          </a:prstGeom>
        </p:spPr>
        <p:txBody>
          <a:bodyPr vert="horz" wrap="none" lIns="0" tIns="0" rIns="0" bIns="0" rtlCol="0">
            <a:noAutofit/>
          </a:bodyPr>
          <a:lstStyle/>
          <a:p>
            <a:pPr marL="171450" indent="-171450" algn="l">
              <a:lnSpc>
                <a:spcPct val="90000"/>
              </a:lnSpc>
              <a:spcBef>
                <a:spcPts val="600"/>
              </a:spcBef>
              <a:buClr>
                <a:schemeClr val="bg2"/>
              </a:buClr>
              <a:buSzPct val="100000"/>
              <a:buFont typeface="Arial" panose="020B0604020202020204" pitchFamily="34" charset="0"/>
              <a:buChar char="●"/>
            </a:pPr>
            <a:endParaRPr lang="it-IT" sz="1400" dirty="0">
              <a:solidFill>
                <a:schemeClr val="tx1"/>
              </a:solidFill>
            </a:endParaRPr>
          </a:p>
        </p:txBody>
      </p:sp>
      <p:sp>
        <p:nvSpPr>
          <p:cNvPr id="7" name="CasellaDiTesto 6">
            <a:extLst>
              <a:ext uri="{FF2B5EF4-FFF2-40B4-BE49-F238E27FC236}">
                <a16:creationId xmlns:a16="http://schemas.microsoft.com/office/drawing/2014/main" id="{AC0B37BF-05BB-1D49-B088-6AEE91E64574}"/>
              </a:ext>
            </a:extLst>
          </p:cNvPr>
          <p:cNvSpPr txBox="1"/>
          <p:nvPr/>
        </p:nvSpPr>
        <p:spPr>
          <a:xfrm>
            <a:off x="1321594" y="1035844"/>
            <a:ext cx="0" cy="0"/>
          </a:xfrm>
          <a:prstGeom prst="rect">
            <a:avLst/>
          </a:prstGeom>
        </p:spPr>
        <p:txBody>
          <a:bodyPr vert="horz" wrap="none" lIns="0" tIns="0" rIns="0" bIns="0" rtlCol="0">
            <a:noAutofit/>
          </a:bodyPr>
          <a:lstStyle/>
          <a:p>
            <a:pPr marL="171450" indent="-171450" algn="l">
              <a:lnSpc>
                <a:spcPct val="90000"/>
              </a:lnSpc>
              <a:spcBef>
                <a:spcPts val="600"/>
              </a:spcBef>
              <a:buClr>
                <a:schemeClr val="bg2"/>
              </a:buClr>
              <a:buSzPct val="100000"/>
              <a:buFont typeface="Arial" panose="020B0604020202020204" pitchFamily="34" charset="0"/>
              <a:buChar char="●"/>
            </a:pPr>
            <a:endParaRPr lang="it-IT" sz="1400" dirty="0">
              <a:solidFill>
                <a:schemeClr val="tx1"/>
              </a:solidFill>
            </a:endParaRPr>
          </a:p>
        </p:txBody>
      </p:sp>
    </p:spTree>
    <p:extLst>
      <p:ext uri="{BB962C8B-B14F-4D97-AF65-F5344CB8AC3E}">
        <p14:creationId xmlns:p14="http://schemas.microsoft.com/office/powerpoint/2010/main" val="370465383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 Placeholder 16">
            <a:extLst>
              <a:ext uri="{FF2B5EF4-FFF2-40B4-BE49-F238E27FC236}">
                <a16:creationId xmlns:a16="http://schemas.microsoft.com/office/drawing/2014/main" id="{3A6B7CAA-CB0D-4587-BC92-78D009536D3E}"/>
              </a:ext>
            </a:extLst>
          </p:cNvPr>
          <p:cNvSpPr>
            <a:spLocks noGrp="1"/>
          </p:cNvSpPr>
          <p:nvPr>
            <p:ph type="body" sz="quarter" idx="14"/>
          </p:nvPr>
        </p:nvSpPr>
        <p:spPr/>
        <p:txBody>
          <a:bodyPr/>
          <a:lstStyle/>
          <a:p>
            <a:r>
              <a:rPr lang="en-GB" dirty="0"/>
              <a:t>UniCredit S.p.A. – Internal</a:t>
            </a:r>
          </a:p>
        </p:txBody>
      </p:sp>
      <p:sp>
        <p:nvSpPr>
          <p:cNvPr id="6" name="Titolo 4">
            <a:extLst>
              <a:ext uri="{FF2B5EF4-FFF2-40B4-BE49-F238E27FC236}">
                <a16:creationId xmlns:a16="http://schemas.microsoft.com/office/drawing/2014/main" id="{DE56D17F-C62D-1D42-A51C-E848BC264D5D}"/>
              </a:ext>
            </a:extLst>
          </p:cNvPr>
          <p:cNvSpPr>
            <a:spLocks noGrp="1"/>
          </p:cNvSpPr>
          <p:nvPr>
            <p:ph type="title"/>
          </p:nvPr>
        </p:nvSpPr>
        <p:spPr>
          <a:xfrm>
            <a:off x="252000" y="276571"/>
            <a:ext cx="9477788" cy="303453"/>
          </a:xfrm>
        </p:spPr>
        <p:txBody>
          <a:bodyPr/>
          <a:lstStyle/>
          <a:p>
            <a:r>
              <a:rPr lang="it-IT" b="0" dirty="0">
                <a:latin typeface="UniCredit" panose="02000506040000020004" pitchFamily="2" charset="0"/>
              </a:rPr>
              <a:t>PROVVEDIMENTO DEL 23 MAGGIO2022 DELL’AGENZIA DELLE ENTRATE</a:t>
            </a:r>
          </a:p>
        </p:txBody>
      </p:sp>
      <p:sp>
        <p:nvSpPr>
          <p:cNvPr id="46" name="Text Placeholder 343">
            <a:extLst>
              <a:ext uri="{FF2B5EF4-FFF2-40B4-BE49-F238E27FC236}">
                <a16:creationId xmlns:a16="http://schemas.microsoft.com/office/drawing/2014/main" id="{E3640FF5-5D81-4447-8C22-D93F782DD9F6}"/>
              </a:ext>
            </a:extLst>
          </p:cNvPr>
          <p:cNvSpPr>
            <a:spLocks noGrp="1"/>
          </p:cNvSpPr>
          <p:nvPr>
            <p:ph type="body" sz="quarter" idx="20"/>
          </p:nvPr>
        </p:nvSpPr>
        <p:spPr/>
        <p:txBody>
          <a:bodyPr/>
          <a:lstStyle/>
          <a:p>
            <a:r>
              <a:rPr lang="en-GB"/>
              <a:t>5</a:t>
            </a:r>
          </a:p>
        </p:txBody>
      </p:sp>
      <p:sp>
        <p:nvSpPr>
          <p:cNvPr id="47" name="Text Placeholder 344">
            <a:extLst>
              <a:ext uri="{FF2B5EF4-FFF2-40B4-BE49-F238E27FC236}">
                <a16:creationId xmlns:a16="http://schemas.microsoft.com/office/drawing/2014/main" id="{851F3C16-BF9C-46A5-B167-28DC315AE84C}"/>
              </a:ext>
            </a:extLst>
          </p:cNvPr>
          <p:cNvSpPr>
            <a:spLocks noGrp="1"/>
          </p:cNvSpPr>
          <p:nvPr>
            <p:ph type="body" sz="quarter" idx="21"/>
          </p:nvPr>
        </p:nvSpPr>
        <p:spPr/>
        <p:txBody>
          <a:bodyPr/>
          <a:lstStyle/>
          <a:p>
            <a:r>
              <a:rPr lang="en-GB"/>
              <a:t>4</a:t>
            </a:r>
          </a:p>
        </p:txBody>
      </p:sp>
      <p:sp>
        <p:nvSpPr>
          <p:cNvPr id="48" name="Text Placeholder 345">
            <a:extLst>
              <a:ext uri="{FF2B5EF4-FFF2-40B4-BE49-F238E27FC236}">
                <a16:creationId xmlns:a16="http://schemas.microsoft.com/office/drawing/2014/main" id="{FFA53F76-7913-4DED-AE74-9382954C109F}"/>
              </a:ext>
            </a:extLst>
          </p:cNvPr>
          <p:cNvSpPr>
            <a:spLocks noGrp="1"/>
          </p:cNvSpPr>
          <p:nvPr>
            <p:ph type="body" sz="quarter" idx="22"/>
          </p:nvPr>
        </p:nvSpPr>
        <p:spPr/>
        <p:txBody>
          <a:bodyPr/>
          <a:lstStyle/>
          <a:p>
            <a:r>
              <a:rPr lang="en-GB"/>
              <a:t>3</a:t>
            </a:r>
          </a:p>
        </p:txBody>
      </p:sp>
      <p:sp>
        <p:nvSpPr>
          <p:cNvPr id="49" name="Text Placeholder 346">
            <a:extLst>
              <a:ext uri="{FF2B5EF4-FFF2-40B4-BE49-F238E27FC236}">
                <a16:creationId xmlns:a16="http://schemas.microsoft.com/office/drawing/2014/main" id="{9C070EAD-8A27-4246-B79F-951D9328D6F1}"/>
              </a:ext>
            </a:extLst>
          </p:cNvPr>
          <p:cNvSpPr>
            <a:spLocks noGrp="1"/>
          </p:cNvSpPr>
          <p:nvPr>
            <p:ph type="body" sz="quarter" idx="23"/>
          </p:nvPr>
        </p:nvSpPr>
        <p:spPr>
          <a:solidFill>
            <a:schemeClr val="bg2"/>
          </a:solidFill>
        </p:spPr>
        <p:txBody>
          <a:bodyPr/>
          <a:lstStyle/>
          <a:p>
            <a:r>
              <a:rPr lang="en-GB" dirty="0"/>
              <a:t>1</a:t>
            </a:r>
          </a:p>
        </p:txBody>
      </p:sp>
      <p:sp>
        <p:nvSpPr>
          <p:cNvPr id="50" name="Text Placeholder 462">
            <a:extLst>
              <a:ext uri="{FF2B5EF4-FFF2-40B4-BE49-F238E27FC236}">
                <a16:creationId xmlns:a16="http://schemas.microsoft.com/office/drawing/2014/main" id="{81CD26EE-4F32-4EC2-A5FD-2172F12B7223}"/>
              </a:ext>
            </a:extLst>
          </p:cNvPr>
          <p:cNvSpPr>
            <a:spLocks noGrp="1"/>
          </p:cNvSpPr>
          <p:nvPr>
            <p:ph type="body" sz="quarter" idx="24"/>
          </p:nvPr>
        </p:nvSpPr>
        <p:spPr>
          <a:solidFill>
            <a:schemeClr val="accent1"/>
          </a:solidFill>
        </p:spPr>
        <p:txBody>
          <a:bodyPr/>
          <a:lstStyle/>
          <a:p>
            <a:r>
              <a:rPr lang="en-GB" dirty="0">
                <a:solidFill>
                  <a:schemeClr val="bg1"/>
                </a:solidFill>
              </a:rPr>
              <a:t>2</a:t>
            </a:r>
          </a:p>
        </p:txBody>
      </p:sp>
      <p:sp>
        <p:nvSpPr>
          <p:cNvPr id="3" name="CasellaDiTesto 2">
            <a:extLst>
              <a:ext uri="{FF2B5EF4-FFF2-40B4-BE49-F238E27FC236}">
                <a16:creationId xmlns:a16="http://schemas.microsoft.com/office/drawing/2014/main" id="{710082FF-2622-4846-AA83-51F651D636B2}"/>
              </a:ext>
            </a:extLst>
          </p:cNvPr>
          <p:cNvSpPr txBox="1"/>
          <p:nvPr/>
        </p:nvSpPr>
        <p:spPr>
          <a:xfrm>
            <a:off x="252000" y="1188784"/>
            <a:ext cx="7452138" cy="658368"/>
          </a:xfrm>
          <a:prstGeom prst="rect">
            <a:avLst/>
          </a:prstGeom>
        </p:spPr>
        <p:txBody>
          <a:bodyPr vert="horz" wrap="square" lIns="0" tIns="0" rIns="0" bIns="0" rtlCol="0">
            <a:noAutofit/>
          </a:bodyPr>
          <a:lstStyle/>
          <a:p>
            <a:pPr>
              <a:lnSpc>
                <a:spcPct val="90000"/>
              </a:lnSpc>
              <a:spcBef>
                <a:spcPts val="600"/>
              </a:spcBef>
              <a:buClr>
                <a:schemeClr val="bg2"/>
              </a:buClr>
              <a:buSzPct val="100000"/>
            </a:pPr>
            <a:r>
              <a:rPr lang="it-IT" sz="1400" b="1" dirty="0">
                <a:solidFill>
                  <a:srgbClr val="000000"/>
                </a:solidFill>
                <a:ea typeface="MS PGothic" pitchFamily="34" charset="-128"/>
              </a:rPr>
              <a:t>In particolare, il provvedimento apporta le seguenti novità: </a:t>
            </a:r>
          </a:p>
          <a:p>
            <a:pPr marL="171450" indent="-171450">
              <a:lnSpc>
                <a:spcPct val="90000"/>
              </a:lnSpc>
              <a:spcBef>
                <a:spcPts val="600"/>
              </a:spcBef>
              <a:buClr>
                <a:schemeClr val="bg2"/>
              </a:buClr>
              <a:buSzPct val="100000"/>
              <a:buFont typeface="Arial" panose="020B0604020202020204" pitchFamily="34" charset="0"/>
              <a:buChar char="•"/>
            </a:pPr>
            <a:endParaRPr lang="it-IT" sz="1400" dirty="0">
              <a:solidFill>
                <a:srgbClr val="000000"/>
              </a:solidFill>
              <a:ea typeface="MS PGothic" pitchFamily="34" charset="-128"/>
            </a:endParaRPr>
          </a:p>
          <a:p>
            <a:pPr>
              <a:lnSpc>
                <a:spcPct val="90000"/>
              </a:lnSpc>
              <a:spcBef>
                <a:spcPts val="600"/>
              </a:spcBef>
              <a:buClr>
                <a:schemeClr val="bg2"/>
              </a:buClr>
              <a:buSzPct val="100000"/>
            </a:pPr>
            <a:r>
              <a:rPr lang="it-IT" sz="1400" b="1" i="1" dirty="0">
                <a:solidFill>
                  <a:srgbClr val="FF0000"/>
                </a:solidFill>
                <a:ea typeface="MS PGothic" pitchFamily="34" charset="-128"/>
              </a:rPr>
              <a:t>2) Vengono ridefiniti i termini per l’invio della comunicazione annuale dei dati contabili dei rapporti finanziari:</a:t>
            </a:r>
          </a:p>
          <a:p>
            <a:pPr marL="171450" indent="-171450">
              <a:lnSpc>
                <a:spcPct val="90000"/>
              </a:lnSpc>
              <a:spcBef>
                <a:spcPts val="600"/>
              </a:spcBef>
              <a:buClr>
                <a:schemeClr val="bg2"/>
              </a:buClr>
              <a:buSzPct val="100000"/>
              <a:buFont typeface="Arial" panose="020B0604020202020204" pitchFamily="34" charset="0"/>
              <a:buChar char="•"/>
            </a:pPr>
            <a:endParaRPr lang="it-IT" sz="1400" dirty="0">
              <a:solidFill>
                <a:srgbClr val="000000"/>
              </a:solidFill>
              <a:ea typeface="MS PGothic" pitchFamily="34" charset="-128"/>
            </a:endParaRPr>
          </a:p>
          <a:p>
            <a:pPr>
              <a:lnSpc>
                <a:spcPct val="90000"/>
              </a:lnSpc>
              <a:spcBef>
                <a:spcPts val="600"/>
              </a:spcBef>
              <a:buClr>
                <a:schemeClr val="bg2"/>
              </a:buClr>
              <a:buSzPct val="100000"/>
            </a:pPr>
            <a:r>
              <a:rPr lang="it-IT" sz="1400" dirty="0">
                <a:solidFill>
                  <a:srgbClr val="000000"/>
                </a:solidFill>
                <a:ea typeface="MS PGothic" pitchFamily="34" charset="-128"/>
              </a:rPr>
              <a:t>Le comunicazioni annuali, saranno effettuate entro l’ultimo giorno lavorativo del mese di febbraio dell’anno successivo a quello cui si riferiscono le informazioni. “ Non saranno comunque considerate tardive le comunicazioni pervenute entro l’ultimo giorno del mese.”</a:t>
            </a:r>
          </a:p>
          <a:p>
            <a:pPr marL="171450" indent="-171450">
              <a:lnSpc>
                <a:spcPct val="90000"/>
              </a:lnSpc>
              <a:spcBef>
                <a:spcPts val="600"/>
              </a:spcBef>
              <a:buClr>
                <a:schemeClr val="bg2"/>
              </a:buClr>
              <a:buSzPct val="100000"/>
              <a:buFont typeface="Arial" panose="020B0604020202020204" pitchFamily="34" charset="0"/>
              <a:buChar char="•"/>
            </a:pPr>
            <a:endParaRPr lang="it-IT" sz="1400" dirty="0">
              <a:solidFill>
                <a:srgbClr val="000000"/>
              </a:solidFill>
              <a:ea typeface="MS PGothic" pitchFamily="34" charset="-128"/>
            </a:endParaRPr>
          </a:p>
          <a:p>
            <a:pPr>
              <a:lnSpc>
                <a:spcPct val="90000"/>
              </a:lnSpc>
              <a:spcBef>
                <a:spcPts val="600"/>
              </a:spcBef>
              <a:buClr>
                <a:schemeClr val="bg2"/>
              </a:buClr>
              <a:buSzPct val="100000"/>
            </a:pPr>
            <a:r>
              <a:rPr lang="it-IT" sz="1400" dirty="0">
                <a:solidFill>
                  <a:srgbClr val="000000"/>
                </a:solidFill>
                <a:ea typeface="MS PGothic" pitchFamily="34" charset="-128"/>
              </a:rPr>
              <a:t>Il differimento del termine del 15 febbraio all’ultimo giorno lavorativo del mese di febbraio risponde all’esigenza di garantire agli operatori finanziari un termine più ampio per l’invio dei dati contabili annuali. </a:t>
            </a:r>
          </a:p>
        </p:txBody>
      </p:sp>
      <p:sp>
        <p:nvSpPr>
          <p:cNvPr id="2" name="CasellaDiTesto 1">
            <a:extLst>
              <a:ext uri="{FF2B5EF4-FFF2-40B4-BE49-F238E27FC236}">
                <a16:creationId xmlns:a16="http://schemas.microsoft.com/office/drawing/2014/main" id="{FBFC19BE-FA40-354F-9F1E-FCB3CAEDDC4B}"/>
              </a:ext>
            </a:extLst>
          </p:cNvPr>
          <p:cNvSpPr txBox="1"/>
          <p:nvPr/>
        </p:nvSpPr>
        <p:spPr>
          <a:xfrm>
            <a:off x="3364706" y="1593056"/>
            <a:ext cx="0" cy="0"/>
          </a:xfrm>
          <a:prstGeom prst="rect">
            <a:avLst/>
          </a:prstGeom>
        </p:spPr>
        <p:txBody>
          <a:bodyPr vert="horz" wrap="none" lIns="0" tIns="0" rIns="0" bIns="0" rtlCol="0">
            <a:noAutofit/>
          </a:bodyPr>
          <a:lstStyle/>
          <a:p>
            <a:pPr marL="171450" indent="-171450" algn="l">
              <a:lnSpc>
                <a:spcPct val="90000"/>
              </a:lnSpc>
              <a:spcBef>
                <a:spcPts val="600"/>
              </a:spcBef>
              <a:buClr>
                <a:schemeClr val="bg2"/>
              </a:buClr>
              <a:buSzPct val="100000"/>
              <a:buFont typeface="Arial" panose="020B0604020202020204" pitchFamily="34" charset="0"/>
              <a:buChar char="●"/>
            </a:pPr>
            <a:endParaRPr lang="it-IT" sz="1400" dirty="0">
              <a:solidFill>
                <a:schemeClr val="tx1"/>
              </a:solidFill>
            </a:endParaRPr>
          </a:p>
        </p:txBody>
      </p:sp>
      <p:sp>
        <p:nvSpPr>
          <p:cNvPr id="5" name="CasellaDiTesto 4">
            <a:extLst>
              <a:ext uri="{FF2B5EF4-FFF2-40B4-BE49-F238E27FC236}">
                <a16:creationId xmlns:a16="http://schemas.microsoft.com/office/drawing/2014/main" id="{9AD48C62-E5FA-AB47-A6C2-80D957ABDB86}"/>
              </a:ext>
            </a:extLst>
          </p:cNvPr>
          <p:cNvSpPr txBox="1"/>
          <p:nvPr/>
        </p:nvSpPr>
        <p:spPr>
          <a:xfrm>
            <a:off x="914400" y="3529013"/>
            <a:ext cx="0" cy="0"/>
          </a:xfrm>
          <a:prstGeom prst="rect">
            <a:avLst/>
          </a:prstGeom>
        </p:spPr>
        <p:txBody>
          <a:bodyPr vert="horz" wrap="none" lIns="0" tIns="0" rIns="0" bIns="0" rtlCol="0">
            <a:noAutofit/>
          </a:bodyPr>
          <a:lstStyle/>
          <a:p>
            <a:pPr marL="171450" indent="-171450" algn="l">
              <a:lnSpc>
                <a:spcPct val="90000"/>
              </a:lnSpc>
              <a:spcBef>
                <a:spcPts val="600"/>
              </a:spcBef>
              <a:buClr>
                <a:schemeClr val="bg2"/>
              </a:buClr>
              <a:buSzPct val="100000"/>
              <a:buFont typeface="Arial" panose="020B0604020202020204" pitchFamily="34" charset="0"/>
              <a:buChar char="●"/>
            </a:pPr>
            <a:endParaRPr lang="it-IT" sz="1400" dirty="0">
              <a:solidFill>
                <a:schemeClr val="tx1"/>
              </a:solidFill>
            </a:endParaRPr>
          </a:p>
        </p:txBody>
      </p:sp>
      <p:sp>
        <p:nvSpPr>
          <p:cNvPr id="7" name="CasellaDiTesto 6">
            <a:extLst>
              <a:ext uri="{FF2B5EF4-FFF2-40B4-BE49-F238E27FC236}">
                <a16:creationId xmlns:a16="http://schemas.microsoft.com/office/drawing/2014/main" id="{AC0B37BF-05BB-1D49-B088-6AEE91E64574}"/>
              </a:ext>
            </a:extLst>
          </p:cNvPr>
          <p:cNvSpPr txBox="1"/>
          <p:nvPr/>
        </p:nvSpPr>
        <p:spPr>
          <a:xfrm>
            <a:off x="1321594" y="1035844"/>
            <a:ext cx="0" cy="0"/>
          </a:xfrm>
          <a:prstGeom prst="rect">
            <a:avLst/>
          </a:prstGeom>
        </p:spPr>
        <p:txBody>
          <a:bodyPr vert="horz" wrap="none" lIns="0" tIns="0" rIns="0" bIns="0" rtlCol="0">
            <a:noAutofit/>
          </a:bodyPr>
          <a:lstStyle/>
          <a:p>
            <a:pPr marL="171450" indent="-171450" algn="l">
              <a:lnSpc>
                <a:spcPct val="90000"/>
              </a:lnSpc>
              <a:spcBef>
                <a:spcPts val="600"/>
              </a:spcBef>
              <a:buClr>
                <a:schemeClr val="bg2"/>
              </a:buClr>
              <a:buSzPct val="100000"/>
              <a:buFont typeface="Arial" panose="020B0604020202020204" pitchFamily="34" charset="0"/>
              <a:buChar char="●"/>
            </a:pPr>
            <a:endParaRPr lang="it-IT" sz="1400" dirty="0">
              <a:solidFill>
                <a:schemeClr val="tx1"/>
              </a:solidFill>
            </a:endParaRPr>
          </a:p>
        </p:txBody>
      </p:sp>
    </p:spTree>
    <p:extLst>
      <p:ext uri="{BB962C8B-B14F-4D97-AF65-F5344CB8AC3E}">
        <p14:creationId xmlns:p14="http://schemas.microsoft.com/office/powerpoint/2010/main" val="317470942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 Placeholder 16">
            <a:extLst>
              <a:ext uri="{FF2B5EF4-FFF2-40B4-BE49-F238E27FC236}">
                <a16:creationId xmlns:a16="http://schemas.microsoft.com/office/drawing/2014/main" id="{3A6B7CAA-CB0D-4587-BC92-78D009536D3E}"/>
              </a:ext>
            </a:extLst>
          </p:cNvPr>
          <p:cNvSpPr>
            <a:spLocks noGrp="1"/>
          </p:cNvSpPr>
          <p:nvPr>
            <p:ph type="body" sz="quarter" idx="14"/>
          </p:nvPr>
        </p:nvSpPr>
        <p:spPr/>
        <p:txBody>
          <a:bodyPr/>
          <a:lstStyle/>
          <a:p>
            <a:r>
              <a:rPr lang="en-GB" dirty="0"/>
              <a:t>UniCredit S.p.A. – Internal</a:t>
            </a:r>
          </a:p>
        </p:txBody>
      </p:sp>
      <p:sp>
        <p:nvSpPr>
          <p:cNvPr id="6" name="Titolo 4">
            <a:extLst>
              <a:ext uri="{FF2B5EF4-FFF2-40B4-BE49-F238E27FC236}">
                <a16:creationId xmlns:a16="http://schemas.microsoft.com/office/drawing/2014/main" id="{DE56D17F-C62D-1D42-A51C-E848BC264D5D}"/>
              </a:ext>
            </a:extLst>
          </p:cNvPr>
          <p:cNvSpPr>
            <a:spLocks noGrp="1"/>
          </p:cNvSpPr>
          <p:nvPr>
            <p:ph type="title"/>
          </p:nvPr>
        </p:nvSpPr>
        <p:spPr>
          <a:xfrm>
            <a:off x="252000" y="276571"/>
            <a:ext cx="9477788" cy="303453"/>
          </a:xfrm>
        </p:spPr>
        <p:txBody>
          <a:bodyPr/>
          <a:lstStyle/>
          <a:p>
            <a:r>
              <a:rPr lang="it-IT" b="0" dirty="0">
                <a:latin typeface="UniCredit" panose="02000506040000020004" pitchFamily="2" charset="0"/>
              </a:rPr>
              <a:t>PROVVEDIMENTO DEL 23 MAGGIO2022 DELL’AGENZIA DELLE ENTRATE</a:t>
            </a:r>
          </a:p>
        </p:txBody>
      </p:sp>
      <p:sp>
        <p:nvSpPr>
          <p:cNvPr id="46" name="Text Placeholder 343">
            <a:extLst>
              <a:ext uri="{FF2B5EF4-FFF2-40B4-BE49-F238E27FC236}">
                <a16:creationId xmlns:a16="http://schemas.microsoft.com/office/drawing/2014/main" id="{E3640FF5-5D81-4447-8C22-D93F782DD9F6}"/>
              </a:ext>
            </a:extLst>
          </p:cNvPr>
          <p:cNvSpPr>
            <a:spLocks noGrp="1"/>
          </p:cNvSpPr>
          <p:nvPr>
            <p:ph type="body" sz="quarter" idx="20"/>
          </p:nvPr>
        </p:nvSpPr>
        <p:spPr/>
        <p:txBody>
          <a:bodyPr/>
          <a:lstStyle/>
          <a:p>
            <a:r>
              <a:rPr lang="en-GB"/>
              <a:t>5</a:t>
            </a:r>
          </a:p>
        </p:txBody>
      </p:sp>
      <p:sp>
        <p:nvSpPr>
          <p:cNvPr id="47" name="Text Placeholder 344">
            <a:extLst>
              <a:ext uri="{FF2B5EF4-FFF2-40B4-BE49-F238E27FC236}">
                <a16:creationId xmlns:a16="http://schemas.microsoft.com/office/drawing/2014/main" id="{851F3C16-BF9C-46A5-B167-28DC315AE84C}"/>
              </a:ext>
            </a:extLst>
          </p:cNvPr>
          <p:cNvSpPr>
            <a:spLocks noGrp="1"/>
          </p:cNvSpPr>
          <p:nvPr>
            <p:ph type="body" sz="quarter" idx="21"/>
          </p:nvPr>
        </p:nvSpPr>
        <p:spPr/>
        <p:txBody>
          <a:bodyPr/>
          <a:lstStyle/>
          <a:p>
            <a:r>
              <a:rPr lang="en-GB"/>
              <a:t>4</a:t>
            </a:r>
          </a:p>
        </p:txBody>
      </p:sp>
      <p:sp>
        <p:nvSpPr>
          <p:cNvPr id="48" name="Text Placeholder 345">
            <a:extLst>
              <a:ext uri="{FF2B5EF4-FFF2-40B4-BE49-F238E27FC236}">
                <a16:creationId xmlns:a16="http://schemas.microsoft.com/office/drawing/2014/main" id="{FFA53F76-7913-4DED-AE74-9382954C109F}"/>
              </a:ext>
            </a:extLst>
          </p:cNvPr>
          <p:cNvSpPr>
            <a:spLocks noGrp="1"/>
          </p:cNvSpPr>
          <p:nvPr>
            <p:ph type="body" sz="quarter" idx="22"/>
          </p:nvPr>
        </p:nvSpPr>
        <p:spPr/>
        <p:txBody>
          <a:bodyPr/>
          <a:lstStyle/>
          <a:p>
            <a:r>
              <a:rPr lang="en-GB"/>
              <a:t>3</a:t>
            </a:r>
          </a:p>
        </p:txBody>
      </p:sp>
      <p:sp>
        <p:nvSpPr>
          <p:cNvPr id="49" name="Text Placeholder 346">
            <a:extLst>
              <a:ext uri="{FF2B5EF4-FFF2-40B4-BE49-F238E27FC236}">
                <a16:creationId xmlns:a16="http://schemas.microsoft.com/office/drawing/2014/main" id="{9C070EAD-8A27-4246-B79F-951D9328D6F1}"/>
              </a:ext>
            </a:extLst>
          </p:cNvPr>
          <p:cNvSpPr>
            <a:spLocks noGrp="1"/>
          </p:cNvSpPr>
          <p:nvPr>
            <p:ph type="body" sz="quarter" idx="23"/>
          </p:nvPr>
        </p:nvSpPr>
        <p:spPr>
          <a:solidFill>
            <a:schemeClr val="bg2"/>
          </a:solidFill>
        </p:spPr>
        <p:txBody>
          <a:bodyPr/>
          <a:lstStyle/>
          <a:p>
            <a:r>
              <a:rPr lang="en-GB" dirty="0"/>
              <a:t>1</a:t>
            </a:r>
          </a:p>
        </p:txBody>
      </p:sp>
      <p:sp>
        <p:nvSpPr>
          <p:cNvPr id="50" name="Text Placeholder 462">
            <a:extLst>
              <a:ext uri="{FF2B5EF4-FFF2-40B4-BE49-F238E27FC236}">
                <a16:creationId xmlns:a16="http://schemas.microsoft.com/office/drawing/2014/main" id="{81CD26EE-4F32-4EC2-A5FD-2172F12B7223}"/>
              </a:ext>
            </a:extLst>
          </p:cNvPr>
          <p:cNvSpPr>
            <a:spLocks noGrp="1"/>
          </p:cNvSpPr>
          <p:nvPr>
            <p:ph type="body" sz="quarter" idx="24"/>
          </p:nvPr>
        </p:nvSpPr>
        <p:spPr>
          <a:solidFill>
            <a:schemeClr val="accent1"/>
          </a:solidFill>
        </p:spPr>
        <p:txBody>
          <a:bodyPr/>
          <a:lstStyle/>
          <a:p>
            <a:r>
              <a:rPr lang="en-GB" dirty="0">
                <a:solidFill>
                  <a:schemeClr val="bg1"/>
                </a:solidFill>
              </a:rPr>
              <a:t>2</a:t>
            </a:r>
          </a:p>
        </p:txBody>
      </p:sp>
      <p:sp>
        <p:nvSpPr>
          <p:cNvPr id="3" name="CasellaDiTesto 2">
            <a:extLst>
              <a:ext uri="{FF2B5EF4-FFF2-40B4-BE49-F238E27FC236}">
                <a16:creationId xmlns:a16="http://schemas.microsoft.com/office/drawing/2014/main" id="{710082FF-2622-4846-AA83-51F651D636B2}"/>
              </a:ext>
            </a:extLst>
          </p:cNvPr>
          <p:cNvSpPr txBox="1"/>
          <p:nvPr/>
        </p:nvSpPr>
        <p:spPr>
          <a:xfrm>
            <a:off x="252000" y="1188784"/>
            <a:ext cx="7452138" cy="658368"/>
          </a:xfrm>
          <a:prstGeom prst="rect">
            <a:avLst/>
          </a:prstGeom>
        </p:spPr>
        <p:txBody>
          <a:bodyPr vert="horz" wrap="square" lIns="0" tIns="0" rIns="0" bIns="0" rtlCol="0">
            <a:noAutofit/>
          </a:bodyPr>
          <a:lstStyle/>
          <a:p>
            <a:pPr>
              <a:lnSpc>
                <a:spcPct val="90000"/>
              </a:lnSpc>
              <a:spcBef>
                <a:spcPts val="600"/>
              </a:spcBef>
              <a:buClr>
                <a:schemeClr val="bg2"/>
              </a:buClr>
              <a:buSzPct val="100000"/>
            </a:pPr>
            <a:r>
              <a:rPr lang="it-IT" sz="1400" b="1" dirty="0">
                <a:solidFill>
                  <a:srgbClr val="000000"/>
                </a:solidFill>
                <a:ea typeface="MS PGothic" pitchFamily="34" charset="-128"/>
              </a:rPr>
              <a:t>In particolare, il provvedimento apporta le seguenti novità: </a:t>
            </a:r>
          </a:p>
          <a:p>
            <a:pPr>
              <a:lnSpc>
                <a:spcPct val="90000"/>
              </a:lnSpc>
              <a:spcBef>
                <a:spcPts val="600"/>
              </a:spcBef>
              <a:buClr>
                <a:schemeClr val="bg2"/>
              </a:buClr>
              <a:buSzPct val="100000"/>
            </a:pPr>
            <a:endParaRPr lang="it-IT" sz="1400" b="1" dirty="0">
              <a:solidFill>
                <a:srgbClr val="FF0000"/>
              </a:solidFill>
              <a:ea typeface="MS PGothic" pitchFamily="34" charset="-128"/>
            </a:endParaRPr>
          </a:p>
          <a:p>
            <a:pPr>
              <a:lnSpc>
                <a:spcPct val="90000"/>
              </a:lnSpc>
              <a:spcBef>
                <a:spcPts val="600"/>
              </a:spcBef>
              <a:buClr>
                <a:schemeClr val="bg2"/>
              </a:buClr>
              <a:buSzPct val="100000"/>
            </a:pPr>
            <a:r>
              <a:rPr lang="it-IT" sz="1400" b="1" i="1" dirty="0">
                <a:solidFill>
                  <a:srgbClr val="FF0000"/>
                </a:solidFill>
                <a:ea typeface="MS PGothic" pitchFamily="34" charset="-128"/>
              </a:rPr>
              <a:t>3) Vengono modificati i termini del consolidamento dei dati all’Archivio dei rapporti finanziari :</a:t>
            </a:r>
          </a:p>
          <a:p>
            <a:pPr>
              <a:lnSpc>
                <a:spcPct val="90000"/>
              </a:lnSpc>
              <a:spcBef>
                <a:spcPts val="600"/>
              </a:spcBef>
              <a:buClr>
                <a:schemeClr val="bg2"/>
              </a:buClr>
              <a:buSzPct val="100000"/>
            </a:pPr>
            <a:endParaRPr lang="it-IT" sz="1400" dirty="0">
              <a:solidFill>
                <a:srgbClr val="000000"/>
              </a:solidFill>
              <a:ea typeface="MS PGothic" pitchFamily="34" charset="-128"/>
            </a:endParaRPr>
          </a:p>
          <a:p>
            <a:pPr>
              <a:lnSpc>
                <a:spcPct val="90000"/>
              </a:lnSpc>
              <a:spcBef>
                <a:spcPts val="600"/>
              </a:spcBef>
              <a:buClr>
                <a:schemeClr val="bg2"/>
              </a:buClr>
              <a:buSzPct val="100000"/>
            </a:pPr>
            <a:r>
              <a:rPr lang="it-IT" sz="1400" dirty="0">
                <a:solidFill>
                  <a:srgbClr val="000000"/>
                </a:solidFill>
                <a:ea typeface="MS PGothic" pitchFamily="34" charset="-128"/>
              </a:rPr>
              <a:t>la scadenza tecnica, precedentemente prevista al novantesimo giorno successivo al termine ordinario di invio della comunicazione annuale, per il consolidamento delle informazioni relative ai saldi e ai movimenti, è fissata al 30 aprile.</a:t>
            </a:r>
          </a:p>
          <a:p>
            <a:pPr>
              <a:lnSpc>
                <a:spcPct val="90000"/>
              </a:lnSpc>
              <a:spcBef>
                <a:spcPts val="600"/>
              </a:spcBef>
              <a:buClr>
                <a:schemeClr val="bg2"/>
              </a:buClr>
              <a:buSzPct val="100000"/>
            </a:pPr>
            <a:r>
              <a:rPr lang="it-IT" sz="1400" dirty="0">
                <a:solidFill>
                  <a:srgbClr val="000000"/>
                </a:solidFill>
                <a:ea typeface="MS PGothic" pitchFamily="34" charset="-128"/>
              </a:rPr>
              <a:t>Entro tale termine è possibile per l’operatore finanziario effettuare comunicazioni integrative, correttive spontanee e di risposta agli esiti 409 solamente con invii ordinari, con comunicazione di tipo 3 “saldi”.</a:t>
            </a:r>
          </a:p>
          <a:p>
            <a:pPr>
              <a:lnSpc>
                <a:spcPct val="90000"/>
              </a:lnSpc>
              <a:spcBef>
                <a:spcPts val="600"/>
              </a:spcBef>
              <a:buClr>
                <a:schemeClr val="bg2"/>
              </a:buClr>
              <a:buSzPct val="100000"/>
            </a:pPr>
            <a:r>
              <a:rPr lang="it-IT" sz="1400" dirty="0">
                <a:solidFill>
                  <a:srgbClr val="000000"/>
                </a:solidFill>
                <a:ea typeface="MS PGothic" pitchFamily="34" charset="-128"/>
              </a:rPr>
              <a:t>Oltre tale termine, le informazioni relative ai dati contabili potranno essere comunicate solamente con altre tipologie di comunicazione, che prevedono record di tipo saldi, nell’ambito dell’invio straordinario.</a:t>
            </a:r>
          </a:p>
          <a:p>
            <a:pPr>
              <a:lnSpc>
                <a:spcPct val="90000"/>
              </a:lnSpc>
              <a:spcBef>
                <a:spcPts val="600"/>
              </a:spcBef>
              <a:buClr>
                <a:schemeClr val="bg2"/>
              </a:buClr>
              <a:buSzPct val="100000"/>
            </a:pPr>
            <a:r>
              <a:rPr lang="it-IT" sz="1400" dirty="0">
                <a:solidFill>
                  <a:srgbClr val="000000"/>
                </a:solidFill>
                <a:ea typeface="MS PGothic" pitchFamily="34" charset="-128"/>
              </a:rPr>
              <a:t>la risposta da parte degli operatori finanziari agli esiti automatizzati, di controllo della incongruenza delle informazioni trasmesse tra cui quelli di assenza del dato contabile (esiti 409) originariamente prevista entro 60 giorni, deve essere effettuata entro il mese successivo alla ricezione dell’esito. Viene confermato il il termine di 90 giorni </a:t>
            </a:r>
          </a:p>
        </p:txBody>
      </p:sp>
      <p:sp>
        <p:nvSpPr>
          <p:cNvPr id="2" name="CasellaDiTesto 1">
            <a:extLst>
              <a:ext uri="{FF2B5EF4-FFF2-40B4-BE49-F238E27FC236}">
                <a16:creationId xmlns:a16="http://schemas.microsoft.com/office/drawing/2014/main" id="{FBFC19BE-FA40-354F-9F1E-FCB3CAEDDC4B}"/>
              </a:ext>
            </a:extLst>
          </p:cNvPr>
          <p:cNvSpPr txBox="1"/>
          <p:nvPr/>
        </p:nvSpPr>
        <p:spPr>
          <a:xfrm>
            <a:off x="3364706" y="1593056"/>
            <a:ext cx="0" cy="0"/>
          </a:xfrm>
          <a:prstGeom prst="rect">
            <a:avLst/>
          </a:prstGeom>
        </p:spPr>
        <p:txBody>
          <a:bodyPr vert="horz" wrap="none" lIns="0" tIns="0" rIns="0" bIns="0" rtlCol="0">
            <a:noAutofit/>
          </a:bodyPr>
          <a:lstStyle/>
          <a:p>
            <a:pPr marL="171450" indent="-171450" algn="l">
              <a:lnSpc>
                <a:spcPct val="90000"/>
              </a:lnSpc>
              <a:spcBef>
                <a:spcPts val="600"/>
              </a:spcBef>
              <a:buClr>
                <a:schemeClr val="bg2"/>
              </a:buClr>
              <a:buSzPct val="100000"/>
              <a:buFont typeface="Arial" panose="020B0604020202020204" pitchFamily="34" charset="0"/>
              <a:buChar char="●"/>
            </a:pPr>
            <a:endParaRPr lang="it-IT" sz="1400" dirty="0">
              <a:solidFill>
                <a:schemeClr val="tx1"/>
              </a:solidFill>
            </a:endParaRPr>
          </a:p>
        </p:txBody>
      </p:sp>
      <p:sp>
        <p:nvSpPr>
          <p:cNvPr id="5" name="CasellaDiTesto 4">
            <a:extLst>
              <a:ext uri="{FF2B5EF4-FFF2-40B4-BE49-F238E27FC236}">
                <a16:creationId xmlns:a16="http://schemas.microsoft.com/office/drawing/2014/main" id="{9AD48C62-E5FA-AB47-A6C2-80D957ABDB86}"/>
              </a:ext>
            </a:extLst>
          </p:cNvPr>
          <p:cNvSpPr txBox="1"/>
          <p:nvPr/>
        </p:nvSpPr>
        <p:spPr>
          <a:xfrm>
            <a:off x="914400" y="3529013"/>
            <a:ext cx="0" cy="0"/>
          </a:xfrm>
          <a:prstGeom prst="rect">
            <a:avLst/>
          </a:prstGeom>
        </p:spPr>
        <p:txBody>
          <a:bodyPr vert="horz" wrap="none" lIns="0" tIns="0" rIns="0" bIns="0" rtlCol="0">
            <a:noAutofit/>
          </a:bodyPr>
          <a:lstStyle/>
          <a:p>
            <a:pPr marL="171450" indent="-171450" algn="l">
              <a:lnSpc>
                <a:spcPct val="90000"/>
              </a:lnSpc>
              <a:spcBef>
                <a:spcPts val="600"/>
              </a:spcBef>
              <a:buClr>
                <a:schemeClr val="bg2"/>
              </a:buClr>
              <a:buSzPct val="100000"/>
              <a:buFont typeface="Arial" panose="020B0604020202020204" pitchFamily="34" charset="0"/>
              <a:buChar char="●"/>
            </a:pPr>
            <a:endParaRPr lang="it-IT" sz="1400" dirty="0">
              <a:solidFill>
                <a:schemeClr val="tx1"/>
              </a:solidFill>
            </a:endParaRPr>
          </a:p>
        </p:txBody>
      </p:sp>
      <p:sp>
        <p:nvSpPr>
          <p:cNvPr id="7" name="CasellaDiTesto 6">
            <a:extLst>
              <a:ext uri="{FF2B5EF4-FFF2-40B4-BE49-F238E27FC236}">
                <a16:creationId xmlns:a16="http://schemas.microsoft.com/office/drawing/2014/main" id="{AC0B37BF-05BB-1D49-B088-6AEE91E64574}"/>
              </a:ext>
            </a:extLst>
          </p:cNvPr>
          <p:cNvSpPr txBox="1"/>
          <p:nvPr/>
        </p:nvSpPr>
        <p:spPr>
          <a:xfrm>
            <a:off x="1321594" y="1035844"/>
            <a:ext cx="0" cy="0"/>
          </a:xfrm>
          <a:prstGeom prst="rect">
            <a:avLst/>
          </a:prstGeom>
        </p:spPr>
        <p:txBody>
          <a:bodyPr vert="horz" wrap="none" lIns="0" tIns="0" rIns="0" bIns="0" rtlCol="0">
            <a:noAutofit/>
          </a:bodyPr>
          <a:lstStyle/>
          <a:p>
            <a:pPr marL="171450" indent="-171450" algn="l">
              <a:lnSpc>
                <a:spcPct val="90000"/>
              </a:lnSpc>
              <a:spcBef>
                <a:spcPts val="600"/>
              </a:spcBef>
              <a:buClr>
                <a:schemeClr val="bg2"/>
              </a:buClr>
              <a:buSzPct val="100000"/>
              <a:buFont typeface="Arial" panose="020B0604020202020204" pitchFamily="34" charset="0"/>
              <a:buChar char="●"/>
            </a:pPr>
            <a:endParaRPr lang="it-IT" sz="1400" dirty="0">
              <a:solidFill>
                <a:schemeClr val="tx1"/>
              </a:solidFill>
            </a:endParaRPr>
          </a:p>
        </p:txBody>
      </p:sp>
    </p:spTree>
    <p:extLst>
      <p:ext uri="{BB962C8B-B14F-4D97-AF65-F5344CB8AC3E}">
        <p14:creationId xmlns:p14="http://schemas.microsoft.com/office/powerpoint/2010/main" val="102587746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 Placeholder 16">
            <a:extLst>
              <a:ext uri="{FF2B5EF4-FFF2-40B4-BE49-F238E27FC236}">
                <a16:creationId xmlns:a16="http://schemas.microsoft.com/office/drawing/2014/main" id="{3A6B7CAA-CB0D-4587-BC92-78D009536D3E}"/>
              </a:ext>
            </a:extLst>
          </p:cNvPr>
          <p:cNvSpPr>
            <a:spLocks noGrp="1"/>
          </p:cNvSpPr>
          <p:nvPr>
            <p:ph type="body" sz="quarter" idx="14"/>
          </p:nvPr>
        </p:nvSpPr>
        <p:spPr/>
        <p:txBody>
          <a:bodyPr/>
          <a:lstStyle/>
          <a:p>
            <a:r>
              <a:rPr lang="en-GB" dirty="0"/>
              <a:t>UniCredit S.p.A. – Internal</a:t>
            </a:r>
          </a:p>
        </p:txBody>
      </p:sp>
      <p:sp>
        <p:nvSpPr>
          <p:cNvPr id="6" name="Titolo 4">
            <a:extLst>
              <a:ext uri="{FF2B5EF4-FFF2-40B4-BE49-F238E27FC236}">
                <a16:creationId xmlns:a16="http://schemas.microsoft.com/office/drawing/2014/main" id="{DE56D17F-C62D-1D42-A51C-E848BC264D5D}"/>
              </a:ext>
            </a:extLst>
          </p:cNvPr>
          <p:cNvSpPr>
            <a:spLocks noGrp="1"/>
          </p:cNvSpPr>
          <p:nvPr>
            <p:ph type="title"/>
          </p:nvPr>
        </p:nvSpPr>
        <p:spPr>
          <a:xfrm>
            <a:off x="252000" y="276571"/>
            <a:ext cx="9477788" cy="303453"/>
          </a:xfrm>
        </p:spPr>
        <p:txBody>
          <a:bodyPr/>
          <a:lstStyle/>
          <a:p>
            <a:r>
              <a:rPr lang="it-IT" b="0" dirty="0">
                <a:latin typeface="UniCredit" panose="02000506040000020004" pitchFamily="2" charset="0"/>
              </a:rPr>
              <a:t>PROVVEDIMENTO DEL 23 MAGGIO2022 DELL’AGENZIA DELLE ENTRATE</a:t>
            </a:r>
          </a:p>
        </p:txBody>
      </p:sp>
      <p:sp>
        <p:nvSpPr>
          <p:cNvPr id="46" name="Text Placeholder 343">
            <a:extLst>
              <a:ext uri="{FF2B5EF4-FFF2-40B4-BE49-F238E27FC236}">
                <a16:creationId xmlns:a16="http://schemas.microsoft.com/office/drawing/2014/main" id="{E3640FF5-5D81-4447-8C22-D93F782DD9F6}"/>
              </a:ext>
            </a:extLst>
          </p:cNvPr>
          <p:cNvSpPr>
            <a:spLocks noGrp="1"/>
          </p:cNvSpPr>
          <p:nvPr>
            <p:ph type="body" sz="quarter" idx="20"/>
          </p:nvPr>
        </p:nvSpPr>
        <p:spPr/>
        <p:txBody>
          <a:bodyPr/>
          <a:lstStyle/>
          <a:p>
            <a:r>
              <a:rPr lang="en-GB"/>
              <a:t>5</a:t>
            </a:r>
          </a:p>
        </p:txBody>
      </p:sp>
      <p:sp>
        <p:nvSpPr>
          <p:cNvPr id="47" name="Text Placeholder 344">
            <a:extLst>
              <a:ext uri="{FF2B5EF4-FFF2-40B4-BE49-F238E27FC236}">
                <a16:creationId xmlns:a16="http://schemas.microsoft.com/office/drawing/2014/main" id="{851F3C16-BF9C-46A5-B167-28DC315AE84C}"/>
              </a:ext>
            </a:extLst>
          </p:cNvPr>
          <p:cNvSpPr>
            <a:spLocks noGrp="1"/>
          </p:cNvSpPr>
          <p:nvPr>
            <p:ph type="body" sz="quarter" idx="21"/>
          </p:nvPr>
        </p:nvSpPr>
        <p:spPr/>
        <p:txBody>
          <a:bodyPr/>
          <a:lstStyle/>
          <a:p>
            <a:r>
              <a:rPr lang="en-GB"/>
              <a:t>4</a:t>
            </a:r>
          </a:p>
        </p:txBody>
      </p:sp>
      <p:sp>
        <p:nvSpPr>
          <p:cNvPr id="48" name="Text Placeholder 345">
            <a:extLst>
              <a:ext uri="{FF2B5EF4-FFF2-40B4-BE49-F238E27FC236}">
                <a16:creationId xmlns:a16="http://schemas.microsoft.com/office/drawing/2014/main" id="{FFA53F76-7913-4DED-AE74-9382954C109F}"/>
              </a:ext>
            </a:extLst>
          </p:cNvPr>
          <p:cNvSpPr>
            <a:spLocks noGrp="1"/>
          </p:cNvSpPr>
          <p:nvPr>
            <p:ph type="body" sz="quarter" idx="22"/>
          </p:nvPr>
        </p:nvSpPr>
        <p:spPr/>
        <p:txBody>
          <a:bodyPr/>
          <a:lstStyle/>
          <a:p>
            <a:r>
              <a:rPr lang="en-GB"/>
              <a:t>3</a:t>
            </a:r>
          </a:p>
        </p:txBody>
      </p:sp>
      <p:sp>
        <p:nvSpPr>
          <p:cNvPr id="49" name="Text Placeholder 346">
            <a:extLst>
              <a:ext uri="{FF2B5EF4-FFF2-40B4-BE49-F238E27FC236}">
                <a16:creationId xmlns:a16="http://schemas.microsoft.com/office/drawing/2014/main" id="{9C070EAD-8A27-4246-B79F-951D9328D6F1}"/>
              </a:ext>
            </a:extLst>
          </p:cNvPr>
          <p:cNvSpPr>
            <a:spLocks noGrp="1"/>
          </p:cNvSpPr>
          <p:nvPr>
            <p:ph type="body" sz="quarter" idx="23"/>
          </p:nvPr>
        </p:nvSpPr>
        <p:spPr>
          <a:solidFill>
            <a:schemeClr val="bg2"/>
          </a:solidFill>
        </p:spPr>
        <p:txBody>
          <a:bodyPr/>
          <a:lstStyle/>
          <a:p>
            <a:r>
              <a:rPr lang="en-GB" dirty="0"/>
              <a:t>1</a:t>
            </a:r>
          </a:p>
        </p:txBody>
      </p:sp>
      <p:sp>
        <p:nvSpPr>
          <p:cNvPr id="50" name="Text Placeholder 462">
            <a:extLst>
              <a:ext uri="{FF2B5EF4-FFF2-40B4-BE49-F238E27FC236}">
                <a16:creationId xmlns:a16="http://schemas.microsoft.com/office/drawing/2014/main" id="{81CD26EE-4F32-4EC2-A5FD-2172F12B7223}"/>
              </a:ext>
            </a:extLst>
          </p:cNvPr>
          <p:cNvSpPr>
            <a:spLocks noGrp="1"/>
          </p:cNvSpPr>
          <p:nvPr>
            <p:ph type="body" sz="quarter" idx="24"/>
          </p:nvPr>
        </p:nvSpPr>
        <p:spPr>
          <a:solidFill>
            <a:schemeClr val="accent1"/>
          </a:solidFill>
        </p:spPr>
        <p:txBody>
          <a:bodyPr/>
          <a:lstStyle/>
          <a:p>
            <a:r>
              <a:rPr lang="en-GB" dirty="0">
                <a:solidFill>
                  <a:schemeClr val="bg1"/>
                </a:solidFill>
              </a:rPr>
              <a:t>2</a:t>
            </a:r>
          </a:p>
        </p:txBody>
      </p:sp>
      <p:sp>
        <p:nvSpPr>
          <p:cNvPr id="3" name="CasellaDiTesto 2">
            <a:extLst>
              <a:ext uri="{FF2B5EF4-FFF2-40B4-BE49-F238E27FC236}">
                <a16:creationId xmlns:a16="http://schemas.microsoft.com/office/drawing/2014/main" id="{710082FF-2622-4846-AA83-51F651D636B2}"/>
              </a:ext>
            </a:extLst>
          </p:cNvPr>
          <p:cNvSpPr txBox="1"/>
          <p:nvPr/>
        </p:nvSpPr>
        <p:spPr>
          <a:xfrm>
            <a:off x="252000" y="1188784"/>
            <a:ext cx="7452138" cy="658368"/>
          </a:xfrm>
          <a:prstGeom prst="rect">
            <a:avLst/>
          </a:prstGeom>
        </p:spPr>
        <p:txBody>
          <a:bodyPr vert="horz" wrap="square" lIns="0" tIns="0" rIns="0" bIns="0" rtlCol="0">
            <a:noAutofit/>
          </a:bodyPr>
          <a:lstStyle/>
          <a:p>
            <a:pPr>
              <a:lnSpc>
                <a:spcPct val="90000"/>
              </a:lnSpc>
              <a:spcBef>
                <a:spcPts val="600"/>
              </a:spcBef>
              <a:buClr>
                <a:schemeClr val="bg2"/>
              </a:buClr>
              <a:buSzPct val="100000"/>
            </a:pPr>
            <a:r>
              <a:rPr lang="it-IT" sz="1400" dirty="0">
                <a:solidFill>
                  <a:srgbClr val="000000"/>
                </a:solidFill>
                <a:ea typeface="MS PGothic" pitchFamily="34" charset="-128"/>
              </a:rPr>
              <a:t>per correggere le anomalie relative ai codici fiscali dei soggetti che a qualsiasi titolo partecipano ai 	rapporti, specificando che le stesse vengono evidenziate nelle ricevute restituite in fase di 	accoglienza del flusso. </a:t>
            </a:r>
          </a:p>
          <a:p>
            <a:pPr>
              <a:lnSpc>
                <a:spcPct val="90000"/>
              </a:lnSpc>
              <a:spcBef>
                <a:spcPts val="600"/>
              </a:spcBef>
              <a:buClr>
                <a:schemeClr val="bg2"/>
              </a:buClr>
              <a:buSzPct val="100000"/>
            </a:pPr>
            <a:endParaRPr lang="it-IT" sz="1400" dirty="0">
              <a:solidFill>
                <a:srgbClr val="000000"/>
              </a:solidFill>
              <a:ea typeface="MS PGothic" pitchFamily="34" charset="-128"/>
            </a:endParaRPr>
          </a:p>
          <a:p>
            <a:pPr marL="171450" indent="-171450">
              <a:lnSpc>
                <a:spcPct val="90000"/>
              </a:lnSpc>
              <a:spcBef>
                <a:spcPts val="600"/>
              </a:spcBef>
              <a:buClr>
                <a:schemeClr val="bg2"/>
              </a:buClr>
              <a:buSzPct val="100000"/>
              <a:buFont typeface="Arial" panose="020B0604020202020204" pitchFamily="34" charset="0"/>
              <a:buChar char="•"/>
            </a:pPr>
            <a:r>
              <a:rPr lang="it-IT" sz="1400" dirty="0">
                <a:solidFill>
                  <a:srgbClr val="000000"/>
                </a:solidFill>
                <a:ea typeface="MS PGothic" pitchFamily="34" charset="-128"/>
              </a:rPr>
              <a:t>la risposta da parte degli operatori finanziari ad ulteriori eventuali esiti emergenti dalle procedure di misurazione della qualità, applicate sulla banca dati, o dalle risultanze ottenute in fase di utilizzo, deve avvenire entro il mese successivo alla ricezione dell’esito. </a:t>
            </a:r>
          </a:p>
          <a:p>
            <a:pPr>
              <a:lnSpc>
                <a:spcPct val="90000"/>
              </a:lnSpc>
              <a:spcBef>
                <a:spcPts val="600"/>
              </a:spcBef>
              <a:buClr>
                <a:schemeClr val="bg2"/>
              </a:buClr>
              <a:buSzPct val="100000"/>
            </a:pPr>
            <a:endParaRPr lang="it-IT" sz="1400" dirty="0">
              <a:solidFill>
                <a:srgbClr val="000000"/>
              </a:solidFill>
              <a:ea typeface="MS PGothic" pitchFamily="34" charset="-128"/>
            </a:endParaRPr>
          </a:p>
          <a:p>
            <a:pPr marL="171450" indent="-171450">
              <a:lnSpc>
                <a:spcPct val="90000"/>
              </a:lnSpc>
              <a:spcBef>
                <a:spcPts val="600"/>
              </a:spcBef>
              <a:buClr>
                <a:schemeClr val="bg2"/>
              </a:buClr>
              <a:buSzPct val="100000"/>
              <a:buFont typeface="Arial" panose="020B0604020202020204" pitchFamily="34" charset="0"/>
              <a:buChar char="•"/>
            </a:pPr>
            <a:r>
              <a:rPr lang="it-IT" sz="1400" dirty="0">
                <a:solidFill>
                  <a:srgbClr val="000000"/>
                </a:solidFill>
                <a:ea typeface="MS PGothic" pitchFamily="34" charset="-128"/>
              </a:rPr>
              <a:t>Il rispetto dei termini per le azioni finalizzate alla correzione di errori o incongruenze costituisce elemento rilevante per la valutazione delle violazioni commesse. </a:t>
            </a:r>
          </a:p>
        </p:txBody>
      </p:sp>
      <p:sp>
        <p:nvSpPr>
          <p:cNvPr id="2" name="CasellaDiTesto 1">
            <a:extLst>
              <a:ext uri="{FF2B5EF4-FFF2-40B4-BE49-F238E27FC236}">
                <a16:creationId xmlns:a16="http://schemas.microsoft.com/office/drawing/2014/main" id="{FBFC19BE-FA40-354F-9F1E-FCB3CAEDDC4B}"/>
              </a:ext>
            </a:extLst>
          </p:cNvPr>
          <p:cNvSpPr txBox="1"/>
          <p:nvPr/>
        </p:nvSpPr>
        <p:spPr>
          <a:xfrm>
            <a:off x="3364706" y="1593056"/>
            <a:ext cx="0" cy="0"/>
          </a:xfrm>
          <a:prstGeom prst="rect">
            <a:avLst/>
          </a:prstGeom>
        </p:spPr>
        <p:txBody>
          <a:bodyPr vert="horz" wrap="none" lIns="0" tIns="0" rIns="0" bIns="0" rtlCol="0">
            <a:noAutofit/>
          </a:bodyPr>
          <a:lstStyle/>
          <a:p>
            <a:pPr marL="171450" indent="-171450" algn="l">
              <a:lnSpc>
                <a:spcPct val="90000"/>
              </a:lnSpc>
              <a:spcBef>
                <a:spcPts val="600"/>
              </a:spcBef>
              <a:buClr>
                <a:schemeClr val="bg2"/>
              </a:buClr>
              <a:buSzPct val="100000"/>
              <a:buFont typeface="Arial" panose="020B0604020202020204" pitchFamily="34" charset="0"/>
              <a:buChar char="●"/>
            </a:pPr>
            <a:endParaRPr lang="it-IT" sz="1400" dirty="0">
              <a:solidFill>
                <a:schemeClr val="tx1"/>
              </a:solidFill>
            </a:endParaRPr>
          </a:p>
        </p:txBody>
      </p:sp>
      <p:sp>
        <p:nvSpPr>
          <p:cNvPr id="5" name="CasellaDiTesto 4">
            <a:extLst>
              <a:ext uri="{FF2B5EF4-FFF2-40B4-BE49-F238E27FC236}">
                <a16:creationId xmlns:a16="http://schemas.microsoft.com/office/drawing/2014/main" id="{9AD48C62-E5FA-AB47-A6C2-80D957ABDB86}"/>
              </a:ext>
            </a:extLst>
          </p:cNvPr>
          <p:cNvSpPr txBox="1"/>
          <p:nvPr/>
        </p:nvSpPr>
        <p:spPr>
          <a:xfrm>
            <a:off x="914400" y="3529013"/>
            <a:ext cx="0" cy="0"/>
          </a:xfrm>
          <a:prstGeom prst="rect">
            <a:avLst/>
          </a:prstGeom>
        </p:spPr>
        <p:txBody>
          <a:bodyPr vert="horz" wrap="none" lIns="0" tIns="0" rIns="0" bIns="0" rtlCol="0">
            <a:noAutofit/>
          </a:bodyPr>
          <a:lstStyle/>
          <a:p>
            <a:pPr marL="171450" indent="-171450" algn="l">
              <a:lnSpc>
                <a:spcPct val="90000"/>
              </a:lnSpc>
              <a:spcBef>
                <a:spcPts val="600"/>
              </a:spcBef>
              <a:buClr>
                <a:schemeClr val="bg2"/>
              </a:buClr>
              <a:buSzPct val="100000"/>
              <a:buFont typeface="Arial" panose="020B0604020202020204" pitchFamily="34" charset="0"/>
              <a:buChar char="●"/>
            </a:pPr>
            <a:endParaRPr lang="it-IT" sz="1400" dirty="0">
              <a:solidFill>
                <a:schemeClr val="tx1"/>
              </a:solidFill>
            </a:endParaRPr>
          </a:p>
        </p:txBody>
      </p:sp>
      <p:sp>
        <p:nvSpPr>
          <p:cNvPr id="7" name="CasellaDiTesto 6">
            <a:extLst>
              <a:ext uri="{FF2B5EF4-FFF2-40B4-BE49-F238E27FC236}">
                <a16:creationId xmlns:a16="http://schemas.microsoft.com/office/drawing/2014/main" id="{AC0B37BF-05BB-1D49-B088-6AEE91E64574}"/>
              </a:ext>
            </a:extLst>
          </p:cNvPr>
          <p:cNvSpPr txBox="1"/>
          <p:nvPr/>
        </p:nvSpPr>
        <p:spPr>
          <a:xfrm>
            <a:off x="1321594" y="1035844"/>
            <a:ext cx="0" cy="0"/>
          </a:xfrm>
          <a:prstGeom prst="rect">
            <a:avLst/>
          </a:prstGeom>
        </p:spPr>
        <p:txBody>
          <a:bodyPr vert="horz" wrap="none" lIns="0" tIns="0" rIns="0" bIns="0" rtlCol="0">
            <a:noAutofit/>
          </a:bodyPr>
          <a:lstStyle/>
          <a:p>
            <a:pPr marL="171450" indent="-171450" algn="l">
              <a:lnSpc>
                <a:spcPct val="90000"/>
              </a:lnSpc>
              <a:spcBef>
                <a:spcPts val="600"/>
              </a:spcBef>
              <a:buClr>
                <a:schemeClr val="bg2"/>
              </a:buClr>
              <a:buSzPct val="100000"/>
              <a:buFont typeface="Arial" panose="020B0604020202020204" pitchFamily="34" charset="0"/>
              <a:buChar char="●"/>
            </a:pPr>
            <a:endParaRPr lang="it-IT" sz="1400" dirty="0">
              <a:solidFill>
                <a:schemeClr val="tx1"/>
              </a:solidFill>
            </a:endParaRPr>
          </a:p>
        </p:txBody>
      </p:sp>
    </p:spTree>
    <p:extLst>
      <p:ext uri="{BB962C8B-B14F-4D97-AF65-F5344CB8AC3E}">
        <p14:creationId xmlns:p14="http://schemas.microsoft.com/office/powerpoint/2010/main" val="1523357796"/>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YPE" val="UniPower"/>
  <p:tag name="BRANDKEY" val="BK1166"/>
  <p:tag name="FONT" val="UniCredit"/>
  <p:tag name="FORMAT" val="Widescreen"/>
  <p:tag name="VARIATION" val="English"/>
  <p:tag name="THINKCELLUNDODONOTDELETE" val="0"/>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Theme_external">
  <a:themeElements>
    <a:clrScheme name="UniCredit_New">
      <a:dk1>
        <a:srgbClr val="000000"/>
      </a:dk1>
      <a:lt1>
        <a:srgbClr val="FFFFFF"/>
      </a:lt1>
      <a:dk2>
        <a:srgbClr val="666666"/>
      </a:dk2>
      <a:lt2>
        <a:srgbClr val="E5E5E5"/>
      </a:lt2>
      <a:accent1>
        <a:srgbClr val="D73928"/>
      </a:accent1>
      <a:accent2>
        <a:srgbClr val="B2B2B2"/>
      </a:accent2>
      <a:accent3>
        <a:srgbClr val="666666"/>
      </a:accent3>
      <a:accent4>
        <a:srgbClr val="FDC300"/>
      </a:accent4>
      <a:accent5>
        <a:srgbClr val="F58523"/>
      </a:accent5>
      <a:accent6>
        <a:srgbClr val="9FCA78"/>
      </a:accent6>
      <a:hlink>
        <a:srgbClr val="007A91"/>
      </a:hlink>
      <a:folHlink>
        <a:srgbClr val="AA1C0D"/>
      </a:folHlink>
    </a:clrScheme>
    <a:fontScheme name="UniCredit">
      <a:majorFont>
        <a:latin typeface="UniCredit"/>
        <a:ea typeface=""/>
        <a:cs typeface=""/>
      </a:majorFont>
      <a:minorFont>
        <a:latin typeface="UniCredit"/>
        <a:ea typeface=""/>
        <a:cs typeface=""/>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bodyPr vert="horz" wrap="square" lIns="0" tIns="0" rIns="0" bIns="0" rtlCol="0">
        <a:noAutofit/>
      </a:bodyPr>
      <a:lstStyle>
        <a:defPPr marL="171450" indent="-171450" algn="l">
          <a:lnSpc>
            <a:spcPct val="90000"/>
          </a:lnSpc>
          <a:spcBef>
            <a:spcPts val="600"/>
          </a:spcBef>
          <a:buClr>
            <a:schemeClr val="bg2"/>
          </a:buClr>
          <a:buSzPct val="100000"/>
          <a:buFont typeface="Arial" panose="020B0604020202020204" pitchFamily="34" charset="0"/>
          <a:buChar char="●"/>
          <a:defRPr sz="1400" dirty="0" smtClean="0">
            <a:solidFill>
              <a:schemeClr val="tx1"/>
            </a:solidFill>
          </a:defRPr>
        </a:defPPr>
      </a:lstStyle>
    </a:txDef>
  </a:objectDefaults>
  <a:extraClrSchemeLst/>
  <a:extLst>
    <a:ext uri="{05A4C25C-085E-4340-85A3-A5531E510DB2}">
      <thm15:themeFamily xmlns:thm15="http://schemas.microsoft.com/office/thememl/2012/main" name="Theme_external" id="{ACD6B0F8-D71C-4923-83BE-F64677F8D703}" vid="{F98056C7-1CD4-47A4-ADE1-48ADA5D12707}"/>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kument" ma:contentTypeID="0x0101004D729871A2FE7F44B87A044955A95003" ma:contentTypeVersion="9" ma:contentTypeDescription="Vytvoří nový dokument" ma:contentTypeScope="" ma:versionID="e68c5c28896b5aad87d8d25ba50e3c61">
  <xsd:schema xmlns:xsd="http://www.w3.org/2001/XMLSchema" xmlns:xs="http://www.w3.org/2001/XMLSchema" xmlns:p="http://schemas.microsoft.com/office/2006/metadata/properties" xmlns:ns2="e4c5cfc3-fcdc-4c05-a068-3ce134a013f7" targetNamespace="http://schemas.microsoft.com/office/2006/metadata/properties" ma:root="true" ma:fieldsID="1eb01d6e9a8a5f4edae351de9e08e216" ns2:_="">
    <xsd:import namespace="e4c5cfc3-fcdc-4c05-a068-3ce134a013f7"/>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GenerationTime" minOccurs="0"/>
                <xsd:element ref="ns2:MediaServiceEventHashCode" minOccurs="0"/>
                <xsd:element ref="ns2:MediaServiceAutoKeyPoints" minOccurs="0"/>
                <xsd:element ref="ns2:MediaServiceKeyPoints" minOccurs="0"/>
                <xsd:element ref="ns2:MediaServiceDateTaken"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4c5cfc3-fcdc-4c05-a068-3ce134a013f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MediaServiceDateTaken" ma:index="15" nillable="true" ma:displayName="MediaServiceDateTaken" ma:hidden="true" ma:internalName="MediaServiceDateTake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 obsahu"/>
        <xsd:element ref="dc:title" minOccurs="0" maxOccurs="1" ma:index="4" ma:displayName="Nadpis"/>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EB3B66E8-AB64-41BE-9B9E-38D02CC0FC1C}">
  <ds:schemaRefs>
    <ds:schemaRef ds:uri="http://schemas.microsoft.com/sharepoint/v3/contenttype/forms"/>
  </ds:schemaRefs>
</ds:datastoreItem>
</file>

<file path=customXml/itemProps2.xml><?xml version="1.0" encoding="utf-8"?>
<ds:datastoreItem xmlns:ds="http://schemas.openxmlformats.org/officeDocument/2006/customXml" ds:itemID="{FDDCC19A-6D7E-479E-A74F-81DEB6151383}">
  <ds:schemaRefs>
    <ds:schemaRef ds:uri="e4c5cfc3-fcdc-4c05-a068-3ce134a013f7"/>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85254319-A084-433F-92B0-49A053DC36E6}">
  <ds:schemaRefs>
    <ds:schemaRef ds:uri="e4c5cfc3-fcdc-4c05-a068-3ce134a013f7"/>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blank</Template>
  <TotalTime>419</TotalTime>
  <Words>5735</Words>
  <Application>Microsoft Office PowerPoint</Application>
  <PresentationFormat>Presentazione su schermo (16:9)</PresentationFormat>
  <Paragraphs>603</Paragraphs>
  <Slides>41</Slides>
  <Notes>11</Notes>
  <HiddenSlides>0</HiddenSlides>
  <MMClips>0</MMClips>
  <ScaleCrop>false</ScaleCrop>
  <HeadingPairs>
    <vt:vector size="8" baseType="variant">
      <vt:variant>
        <vt:lpstr>Caratteri utilizzati</vt:lpstr>
      </vt:variant>
      <vt:variant>
        <vt:i4>7</vt:i4>
      </vt:variant>
      <vt:variant>
        <vt:lpstr>Tema</vt:lpstr>
      </vt:variant>
      <vt:variant>
        <vt:i4>1</vt:i4>
      </vt:variant>
      <vt:variant>
        <vt:lpstr>Server OLE incorporati</vt:lpstr>
      </vt:variant>
      <vt:variant>
        <vt:i4>1</vt:i4>
      </vt:variant>
      <vt:variant>
        <vt:lpstr>Titoli diapositive</vt:lpstr>
      </vt:variant>
      <vt:variant>
        <vt:i4>41</vt:i4>
      </vt:variant>
    </vt:vector>
  </HeadingPairs>
  <TitlesOfParts>
    <vt:vector size="50" baseType="lpstr">
      <vt:lpstr>Arial</vt:lpstr>
      <vt:lpstr>Courier New</vt:lpstr>
      <vt:lpstr>System Font Regular</vt:lpstr>
      <vt:lpstr>UniCredit</vt:lpstr>
      <vt:lpstr>UniCredit (Body)</vt:lpstr>
      <vt:lpstr>Verdana</vt:lpstr>
      <vt:lpstr>Wingdings</vt:lpstr>
      <vt:lpstr>Theme_external</vt:lpstr>
      <vt:lpstr>think-cell Slide</vt:lpstr>
      <vt:lpstr>GLI ADEMPIMENTI REGOLAMENTARI DELLE HOLDING   </vt:lpstr>
      <vt:lpstr>HOLDING: OBBLIGHI DI COMUNICAZIONE SCHEMA NORMATIVO D’INSIEME</vt:lpstr>
      <vt:lpstr>HOLDING: OBBLIGHI DI COMUNICAZIONE SCHEMA NORMATIVO D’INSIEME</vt:lpstr>
      <vt:lpstr>COMUNICAZIONE AL REGISTRO ELETTRONICO DEGLI INDIRIZZI REI </vt:lpstr>
      <vt:lpstr>PROVVEDIMENTO DEL 23 MAGGIO2022 DELL’AGENZIA DELLE ENTRATE</vt:lpstr>
      <vt:lpstr>PROVVEDIMENTO DEL 23 MAGGIO2022 DELL’AGENZIA DELLE ENTRATE</vt:lpstr>
      <vt:lpstr>PROVVEDIMENTO DEL 23 MAGGIO2022 DELL’AGENZIA DELLE ENTRATE</vt:lpstr>
      <vt:lpstr>PROVVEDIMENTO DEL 23 MAGGIO2022 DELL’AGENZIA DELLE ENTRATE</vt:lpstr>
      <vt:lpstr>PROVVEDIMENTO DEL 23 MAGGIO2022 DELL’AGENZIA DELLE ENTRATE</vt:lpstr>
      <vt:lpstr>PROVVEDIMENTO DEL 23 MAGGIO2022 DELL’AGENZIA DELLE ENTRATE</vt:lpstr>
      <vt:lpstr>COMUNICAZIONE ANAGRAFE TRIBUTARIA</vt:lpstr>
      <vt:lpstr>ADRF – QUADRO NORMATIVO DI RIFERIMENTO</vt:lpstr>
      <vt:lpstr>QUADRO NORMATIVO DI RIFERIMENTO</vt:lpstr>
      <vt:lpstr>QUADRO NORMATIVO DI RIFERIMENTO</vt:lpstr>
      <vt:lpstr>I SOGGETTI OBBLIGATI</vt:lpstr>
      <vt:lpstr>I SOGGETTI OBBLIGATI</vt:lpstr>
      <vt:lpstr>I SOGGETTI OBBLIGATI</vt:lpstr>
      <vt:lpstr>I DATI OGGETTO DI COMUNICAZIONE</vt:lpstr>
      <vt:lpstr>FINALITA’ DI UTILIZZO DEI DATI</vt:lpstr>
      <vt:lpstr>COMUNICAZIONI ALL’ARCHIVIO DEI RAPPORTI – MODALITÀ E TERMINI</vt:lpstr>
      <vt:lpstr>COMUNICAZIONI ALL’ARCHIVIO DEI RAPPORTI – MODALITÀ E TERMINI</vt:lpstr>
      <vt:lpstr>FAQ AGENZIA ENTRATE del 20 febbraio 2020</vt:lpstr>
      <vt:lpstr>FAQ AGENZIA ENTRATE del 20 febbraio 2020</vt:lpstr>
      <vt:lpstr>TIPO DI COMUNICAZIONE</vt:lpstr>
      <vt:lpstr>FAQ AGENZIA DELLE ENTRATE DEL 9 LUGLIO 2021</vt:lpstr>
      <vt:lpstr>FAQ AGENZIA DELLE ENTRATE DEL 9 LUGLIO 2021</vt:lpstr>
      <vt:lpstr>FAQ AGENZIA DELLE ENTRATE DEL 9 LUGLIO 2021</vt:lpstr>
      <vt:lpstr>FAQ AGENZIA DELLE ENTRATE DEL 9 LUGLIO 2021</vt:lpstr>
      <vt:lpstr>FAQ AGENZIA DELLE ENTRATE DEL 9 LUGLIO 2021</vt:lpstr>
      <vt:lpstr>FAQ AGENZIA DELLE ENTRATE DEL 9 LUGLIO 2021</vt:lpstr>
      <vt:lpstr>LA COMUNICAZIONE DELLE PARTECIPAZIONI IN SOCIETA’ QUOTATE</vt:lpstr>
      <vt:lpstr>IL «CASH POOLING» - FAQ del 24.3.16</vt:lpstr>
      <vt:lpstr>COMUNICAZIONE DEL TITOLARE EFFETTIVO (CODICE RUOLO 7)  – OBBLIGHI DELLE HOLDING</vt:lpstr>
      <vt:lpstr>FAQ 24 MARZO 2016</vt:lpstr>
      <vt:lpstr>LE COMUNICAZIONI INTERNAZIONALI – CRS E FATCA</vt:lpstr>
      <vt:lpstr>PROVVEDIMENTO DEL 23 MAGGIO2022 DELL’AGENZIA DELLE ENTRATE</vt:lpstr>
      <vt:lpstr>LE COMUNICAZIONI INTERNAZIONALI – CRS E FATCA</vt:lpstr>
      <vt:lpstr>D.M. 28 DICEMBRE 2015 E IL D.M. 6 AGOSTO 2015 –  CATEGORIE DI RAPPORTI</vt:lpstr>
      <vt:lpstr>D.M. 28 DICEMBRE 2015 E IL D.M. 6 AGOSTO 2015 –  CATEGORIE DI RAPPORTI</vt:lpstr>
      <vt:lpstr>TIPOLOGIE DI COMUNICAZIONE FATCA/CRS</vt:lpstr>
      <vt:lpstr>GRAZIE   PER L’ATTENZIONE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Group proposal_Podcast</dc:title>
  <dc:creator>ELEONORA.TUGLIANI@unicredit.eu</dc:creator>
  <dc:description>Fingerprint(d72fab7375a1f06d8f9ae853e6ed05fe,59238c638987292ad31a815d87529f4f)</dc:description>
  <cp:lastModifiedBy>Cortese Barbara (Cordusio Fiduciaria)</cp:lastModifiedBy>
  <cp:revision>82</cp:revision>
  <dcterms:created xsi:type="dcterms:W3CDTF">2021-07-02T08:27:29Z</dcterms:created>
  <dcterms:modified xsi:type="dcterms:W3CDTF">2023-04-18T07:51:04Z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29db9e61-aac5-4f6e-805d-ceb8cb9983a1_Enabled">
    <vt:lpwstr>true</vt:lpwstr>
  </property>
  <property fmtid="{D5CDD505-2E9C-101B-9397-08002B2CF9AE}" pid="3" name="MSIP_Label_29db9e61-aac5-4f6e-805d-ceb8cb9983a1_SetDate">
    <vt:lpwstr>2021-07-02T08:27:30Z</vt:lpwstr>
  </property>
  <property fmtid="{D5CDD505-2E9C-101B-9397-08002B2CF9AE}" pid="4" name="MSIP_Label_29db9e61-aac5-4f6e-805d-ceb8cb9983a1_Method">
    <vt:lpwstr>Standard</vt:lpwstr>
  </property>
  <property fmtid="{D5CDD505-2E9C-101B-9397-08002B2CF9AE}" pid="5" name="MSIP_Label_29db9e61-aac5-4f6e-805d-ceb8cb9983a1_Name">
    <vt:lpwstr>UniCredit - Internal Use Only - no visual markings</vt:lpwstr>
  </property>
  <property fmtid="{D5CDD505-2E9C-101B-9397-08002B2CF9AE}" pid="6" name="MSIP_Label_29db9e61-aac5-4f6e-805d-ceb8cb9983a1_SiteId">
    <vt:lpwstr>2cc49ce9-66a1-41ac-a96b-bdc54247696a</vt:lpwstr>
  </property>
  <property fmtid="{D5CDD505-2E9C-101B-9397-08002B2CF9AE}" pid="7" name="MSIP_Label_29db9e61-aac5-4f6e-805d-ceb8cb9983a1_ActionId">
    <vt:lpwstr>0bed4863-1d8b-443e-b34f-ff3e2998a9b7</vt:lpwstr>
  </property>
  <property fmtid="{D5CDD505-2E9C-101B-9397-08002B2CF9AE}" pid="8" name="MSIP_Label_29db9e61-aac5-4f6e-805d-ceb8cb9983a1_ContentBits">
    <vt:lpwstr>0</vt:lpwstr>
  </property>
  <property fmtid="{D5CDD505-2E9C-101B-9397-08002B2CF9AE}" pid="9" name="ContentTypeId">
    <vt:lpwstr>0x0101004D729871A2FE7F44B87A044955A95003</vt:lpwstr>
  </property>
</Properties>
</file>