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2" r:id="rId4"/>
  </p:sldMasterIdLst>
  <p:notesMasterIdLst>
    <p:notesMasterId r:id="rId16"/>
  </p:notesMasterIdLst>
  <p:handoutMasterIdLst>
    <p:handoutMasterId r:id="rId17"/>
  </p:handoutMasterIdLst>
  <p:sldIdLst>
    <p:sldId id="2141411957" r:id="rId5"/>
    <p:sldId id="2147376749" r:id="rId6"/>
    <p:sldId id="2147376750" r:id="rId7"/>
    <p:sldId id="2147376751" r:id="rId8"/>
    <p:sldId id="2147376797" r:id="rId9"/>
    <p:sldId id="2147376805" r:id="rId10"/>
    <p:sldId id="2147376804" r:id="rId11"/>
    <p:sldId id="2147376806" r:id="rId12"/>
    <p:sldId id="2147376807" r:id="rId13"/>
    <p:sldId id="2147376808" r:id="rId14"/>
    <p:sldId id="2147376796" r:id="rId15"/>
  </p:sldIdLst>
  <p:sldSz cx="9144000" cy="5143500" type="screen16x9"/>
  <p:notesSz cx="6858000" cy="9926638"/>
  <p:custDataLst>
    <p:tags r:id="rId18"/>
  </p:custDataLst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mmon use slides" id="{40B0634F-DB57-4A23-84B5-73A84145803D}">
          <p14:sldIdLst>
            <p14:sldId id="2141411957"/>
            <p14:sldId id="2147376749"/>
            <p14:sldId id="2147376750"/>
            <p14:sldId id="2147376751"/>
            <p14:sldId id="2147376797"/>
            <p14:sldId id="2147376805"/>
            <p14:sldId id="2147376804"/>
            <p14:sldId id="2147376806"/>
            <p14:sldId id="2147376807"/>
            <p14:sldId id="2147376808"/>
            <p14:sldId id="2147376796"/>
          </p14:sldIdLst>
        </p14:section>
        <p14:section name="Colours" id="{24741C30-EE02-C14E-A44B-A90E6C85025B}">
          <p14:sldIdLst/>
        </p14:section>
        <p14:section name="Text layouts" id="{3B680B8B-3C28-4F34-A455-0FF74A44C096}">
          <p14:sldIdLst/>
        </p14:section>
        <p14:section name="Text formatting" id="{A4939AFA-BEB4-5245-A910-0C33FBDC95EB}">
          <p14:sldIdLst/>
        </p14:section>
        <p14:section name="Resources" id="{A4EF735A-0AB4-0144-9205-A13153F90BBD}">
          <p14:sldIdLst/>
        </p14:section>
        <p14:section name="Icons" id="{712C4F93-5BD9-5647-B7D1-0338A37CECE7}">
          <p14:sldIdLst/>
        </p14:section>
        <p14:section name="Flags" id="{EB6964A6-F43F-492A-9F1C-09088935DF8A}">
          <p14:sldIdLst/>
        </p14:section>
        <p14:section name="Untitled Section" id="{939BDD7B-F690-4F71-9840-171E931D9F72}">
          <p14:sldIdLst/>
        </p14:section>
      </p14:sectionLst>
    </p:ext>
    <p:ext uri="{EFAFB233-063F-42B5-8137-9DF3F51BA10A}">
      <p15:sldGuideLst xmlns:p15="http://schemas.microsoft.com/office/powerpoint/2012/main">
        <p15:guide id="3" pos="4468" userDrawn="1">
          <p15:clr>
            <a:srgbClr val="A4A3A4"/>
          </p15:clr>
        </p15:guide>
        <p15:guide id="4" orient="horz" pos="10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ugliani Eleonora (UniCredit)" initials="TE(" lastIdx="11" clrIdx="0">
    <p:extLst>
      <p:ext uri="{19B8F6BF-5375-455C-9EA6-DF929625EA0E}">
        <p15:presenceInfo xmlns:p15="http://schemas.microsoft.com/office/powerpoint/2012/main" userId="S::ELEONORA.TUGLIANI@unicredit.eu::7f52b55f-f7c1-4f32-8aec-dd2434f511b9" providerId="AD"/>
      </p:ext>
    </p:extLst>
  </p:cmAuthor>
  <p:cmAuthor id="2" name="Swart Mirjam (UniCredit)" initials="SM(" lastIdx="1" clrIdx="1">
    <p:extLst>
      <p:ext uri="{19B8F6BF-5375-455C-9EA6-DF929625EA0E}">
        <p15:presenceInfo xmlns:p15="http://schemas.microsoft.com/office/powerpoint/2012/main" userId="S::MIRJAM.SWART@unicredit.eu::0fb397b8-c659-44a1-a6ab-e54f4d93090c" providerId="AD"/>
      </p:ext>
    </p:extLst>
  </p:cmAuthor>
  <p:cmAuthor id="3" name="Rexer Andrea (HVB - UniCredit)" initials="RA(-U" lastIdx="17" clrIdx="2">
    <p:extLst>
      <p:ext uri="{19B8F6BF-5375-455C-9EA6-DF929625EA0E}">
        <p15:presenceInfo xmlns:p15="http://schemas.microsoft.com/office/powerpoint/2012/main" userId="S::Andrea.Rexer@unicredit.de::29f05781-0edb-45e3-9a59-2f59129e3b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1A"/>
    <a:srgbClr val="F6B2BA"/>
    <a:srgbClr val="666666"/>
    <a:srgbClr val="004F95"/>
    <a:srgbClr val="FDC300"/>
    <a:srgbClr val="999999"/>
    <a:srgbClr val="B381B3"/>
    <a:srgbClr val="87BAE4"/>
    <a:srgbClr val="7757A4"/>
    <a:srgbClr val="BFEB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E3FDE45-AF77-4B5C-9715-49D594BDF05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60"/>
  </p:normalViewPr>
  <p:slideViewPr>
    <p:cSldViewPr snapToGrid="0">
      <p:cViewPr varScale="1">
        <p:scale>
          <a:sx n="77" d="100"/>
          <a:sy n="77" d="100"/>
        </p:scale>
        <p:origin x="980" y="60"/>
      </p:cViewPr>
      <p:guideLst>
        <p:guide pos="4468"/>
        <p:guide orient="horz" pos="107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C09AAE7-6313-9F43-9829-7F98C5C0E2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UniCredit (Body)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2769E2-1F0C-3A4D-A4D4-68E2E2453B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624D5-2185-BE41-8C27-C678935BA8CF}" type="datetimeFigureOut">
              <a:rPr lang="en-US" smtClean="0">
                <a:latin typeface="UniCredit (Body)"/>
              </a:rPr>
              <a:t>4/18/2023</a:t>
            </a:fld>
            <a:endParaRPr lang="en-US">
              <a:latin typeface="UniCredit (Body)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770857-4FD9-E74E-A312-868ECC6DEF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UniCredit (Body)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875FAC-2729-2445-8731-B7FEC872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942975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43879F-4B36-CC4A-9C5D-A5914B122673}" type="slidenum">
              <a:rPr lang="en-US" smtClean="0">
                <a:latin typeface="UniCredit (Body)"/>
              </a:rPr>
              <a:t>‹N›</a:t>
            </a:fld>
            <a:endParaRPr lang="en-US">
              <a:latin typeface="UniCredit (Body)"/>
            </a:endParaRPr>
          </a:p>
        </p:txBody>
      </p:sp>
    </p:spTree>
    <p:extLst>
      <p:ext uri="{BB962C8B-B14F-4D97-AF65-F5344CB8AC3E}">
        <p14:creationId xmlns:p14="http://schemas.microsoft.com/office/powerpoint/2010/main" val="31755654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UniCredit (Body)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UniCredit (Body)"/>
              </a:defRPr>
            </a:lvl1pPr>
          </a:lstStyle>
          <a:p>
            <a:fld id="{103FA311-E61B-46A1-AF3F-2A8AEBCEC0FD}" type="datetimeFigureOut">
              <a:rPr lang="en-GB" smtClean="0"/>
              <a:pPr/>
              <a:t>18/04/2023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UniCredit (Body)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UniCredit (Body)"/>
              </a:defRPr>
            </a:lvl1pPr>
          </a:lstStyle>
          <a:p>
            <a:fld id="{B8491173-C243-4EE3-9ED0-6C691BEB7EC8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94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UniCredit (Body)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UniCredit (Body)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UniCredit (Body)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UniCredit (Body)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UniCredit (Body)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491173-C243-4EE3-9ED0-6C691BEB7EC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0987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sv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oleObject" Target="../embeddings/oleObject5.bin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8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jpeg"/><Relationship Id="rId4" Type="http://schemas.openxmlformats.org/officeDocument/2006/relationships/image" Target="../media/image22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lur&#10;&#10;Description automatically generated">
            <a:extLst>
              <a:ext uri="{FF2B5EF4-FFF2-40B4-BE49-F238E27FC236}">
                <a16:creationId xmlns:a16="http://schemas.microsoft.com/office/drawing/2014/main" id="{9B8367DB-6AB7-B54B-A286-FBE86D7A4B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478DC7A-5F05-4BFD-9E9D-1EC3163439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27625" y="4671054"/>
            <a:ext cx="1464373" cy="282145"/>
          </a:xfrm>
          <a:prstGeom prst="rect">
            <a:avLst/>
          </a:prstGeom>
        </p:spPr>
      </p:pic>
      <p:sp>
        <p:nvSpPr>
          <p:cNvPr id="4" name="LegalEntity"/>
          <p:cNvSpPr>
            <a:spLocks noGrp="1"/>
          </p:cNvSpPr>
          <p:nvPr>
            <p:ph type="body" sz="quarter" idx="13" hasCustomPrompt="1"/>
          </p:nvPr>
        </p:nvSpPr>
        <p:spPr>
          <a:xfrm>
            <a:off x="252000" y="4749151"/>
            <a:ext cx="2880000" cy="2088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 lang="en-GB" sz="800" b="0" noProof="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GB" noProof="0"/>
              <a:t>[Insert legal entity - classification level]</a:t>
            </a:r>
          </a:p>
        </p:txBody>
      </p:sp>
      <p:sp>
        <p:nvSpPr>
          <p:cNvPr id="10" name="CityDate"/>
          <p:cNvSpPr>
            <a:spLocks noGrp="1"/>
          </p:cNvSpPr>
          <p:nvPr>
            <p:ph type="body" sz="quarter" idx="18" hasCustomPrompt="1"/>
          </p:nvPr>
        </p:nvSpPr>
        <p:spPr>
          <a:xfrm>
            <a:off x="252000" y="4045409"/>
            <a:ext cx="5040000" cy="208800"/>
          </a:xfrm>
        </p:spPr>
        <p:txBody>
          <a:bodyPr lIns="0" anchor="b">
            <a:noAutofit/>
          </a:bodyPr>
          <a:lstStyle>
            <a:lvl1pPr marL="0" indent="0" fontAlgn="auto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bg1"/>
                </a:solidFill>
                <a:latin typeface="UniCredit (Body)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noProof="0"/>
              <a:t>Insert city and date</a:t>
            </a:r>
          </a:p>
        </p:txBody>
      </p:sp>
      <p:sp>
        <p:nvSpPr>
          <p:cNvPr id="9" name="NameFunction"/>
          <p:cNvSpPr>
            <a:spLocks noGrp="1"/>
          </p:cNvSpPr>
          <p:nvPr>
            <p:ph type="body" sz="quarter" idx="17" hasCustomPrompt="1"/>
          </p:nvPr>
        </p:nvSpPr>
        <p:spPr>
          <a:xfrm>
            <a:off x="252000" y="3812073"/>
            <a:ext cx="5040000" cy="208800"/>
          </a:xfrm>
        </p:spPr>
        <p:txBody>
          <a:bodyPr lIns="0"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UniCredit (Body)"/>
              </a:defRPr>
            </a:lvl1pPr>
            <a:lvl2pPr marL="457188" indent="0">
              <a:buNone/>
              <a:defRPr sz="1200" b="1">
                <a:latin typeface="UniCredit" panose="02000506040000020004" pitchFamily="2" charset="0"/>
              </a:defRPr>
            </a:lvl2pPr>
            <a:lvl3pPr marL="914377" indent="0">
              <a:buNone/>
              <a:defRPr sz="1200" b="1">
                <a:latin typeface="UniCredit" panose="02000506040000020004" pitchFamily="2" charset="0"/>
              </a:defRPr>
            </a:lvl3pPr>
            <a:lvl4pPr marL="1371566" indent="0">
              <a:buNone/>
              <a:defRPr sz="1200" b="1">
                <a:latin typeface="UniCredit" panose="02000506040000020004" pitchFamily="2" charset="0"/>
              </a:defRPr>
            </a:lvl4pPr>
            <a:lvl5pPr marL="1828755" indent="0">
              <a:buNone/>
              <a:defRPr sz="1200" b="1">
                <a:latin typeface="UniCredit" panose="02000506040000020004" pitchFamily="2" charset="0"/>
              </a:defRPr>
            </a:lvl5pPr>
          </a:lstStyle>
          <a:p>
            <a:pPr>
              <a:defRPr/>
            </a:pPr>
            <a:r>
              <a:rPr lang="en-GB" noProof="0"/>
              <a:t>Insert name and function</a:t>
            </a:r>
          </a:p>
        </p:txBody>
      </p:sp>
      <p:sp>
        <p:nvSpPr>
          <p:cNvPr id="24" name="Subtitle"/>
          <p:cNvSpPr>
            <a:spLocks noGrp="1"/>
          </p:cNvSpPr>
          <p:nvPr>
            <p:ph type="body" sz="quarter" idx="12" hasCustomPrompt="1"/>
          </p:nvPr>
        </p:nvSpPr>
        <p:spPr>
          <a:xfrm>
            <a:off x="252000" y="2382113"/>
            <a:ext cx="5295815" cy="3600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Insert subtitle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 hasCustomPrompt="1"/>
          </p:nvPr>
        </p:nvSpPr>
        <p:spPr>
          <a:xfrm>
            <a:off x="252000" y="1965139"/>
            <a:ext cx="5295815" cy="40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ts val="3400"/>
              </a:lnSpc>
              <a:defRPr lang="en-GB" sz="5400" noProof="0" dirty="0">
                <a:solidFill>
                  <a:schemeClr val="bg1"/>
                </a:solidFill>
                <a:latin typeface="UniCredit (Body)"/>
                <a:cs typeface="Arial" panose="020B0604020202020204" pitchFamily="34" charset="0"/>
              </a:defRPr>
            </a:lvl1pPr>
          </a:lstStyle>
          <a:p>
            <a:pPr lvl="0" defTabSz="725037"/>
            <a:r>
              <a:rPr lang="en-GB" noProof="0"/>
              <a:t>Insert title</a:t>
            </a:r>
          </a:p>
        </p:txBody>
      </p:sp>
      <p:sp>
        <p:nvSpPr>
          <p:cNvPr id="20" name="CasellaDiTesto 13">
            <a:extLst>
              <a:ext uri="{FF2B5EF4-FFF2-40B4-BE49-F238E27FC236}">
                <a16:creationId xmlns:a16="http://schemas.microsoft.com/office/drawing/2014/main" id="{44E9D5DB-923E-BD43-98AC-2E3A89EE6822}"/>
              </a:ext>
            </a:extLst>
          </p:cNvPr>
          <p:cNvSpPr txBox="1"/>
          <p:nvPr/>
        </p:nvSpPr>
        <p:spPr>
          <a:xfrm>
            <a:off x="6473506" y="4510891"/>
            <a:ext cx="789228" cy="552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1080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GB" sz="1100" b="0" i="0" noProof="0">
                <a:solidFill>
                  <a:schemeClr val="bg1"/>
                </a:solidFill>
                <a:effectLst/>
                <a:latin typeface="UniCredit (Body)"/>
              </a:rPr>
              <a:t>Empowering</a:t>
            </a:r>
            <a:br>
              <a:rPr lang="en-GB" sz="1100" b="0" i="0" noProof="0">
                <a:solidFill>
                  <a:schemeClr val="bg1"/>
                </a:solidFill>
                <a:effectLst/>
                <a:latin typeface="UniCredit (Body)"/>
              </a:rPr>
            </a:br>
            <a:r>
              <a:rPr lang="en-GB" sz="1100" b="0" i="0" noProof="0">
                <a:solidFill>
                  <a:schemeClr val="bg1"/>
                </a:solidFill>
                <a:effectLst/>
                <a:latin typeface="UniCredit (Body)"/>
              </a:rPr>
              <a:t>Communities</a:t>
            </a:r>
            <a:br>
              <a:rPr lang="en-GB" sz="1100" b="0" i="0" noProof="0">
                <a:solidFill>
                  <a:schemeClr val="bg1"/>
                </a:solidFill>
                <a:effectLst/>
                <a:latin typeface="UniCredit (Body)"/>
              </a:rPr>
            </a:br>
            <a:r>
              <a:rPr lang="en-GB" sz="1100" b="0" i="0" noProof="0">
                <a:solidFill>
                  <a:schemeClr val="bg1"/>
                </a:solidFill>
                <a:effectLst/>
                <a:latin typeface="UniCredit (Body)"/>
              </a:rPr>
              <a:t>to Progress.</a:t>
            </a:r>
          </a:p>
        </p:txBody>
      </p:sp>
      <p:cxnSp>
        <p:nvCxnSpPr>
          <p:cNvPr id="6" name="Connettore 1 5">
            <a:extLst>
              <a:ext uri="{FF2B5EF4-FFF2-40B4-BE49-F238E27FC236}">
                <a16:creationId xmlns:a16="http://schemas.microsoft.com/office/drawing/2014/main" id="{3B1D0D62-F069-F74C-820C-38F3BC54F9AB}"/>
              </a:ext>
            </a:extLst>
          </p:cNvPr>
          <p:cNvCxnSpPr/>
          <p:nvPr/>
        </p:nvCxnSpPr>
        <p:spPr>
          <a:xfrm>
            <a:off x="7315200" y="4587875"/>
            <a:ext cx="0" cy="4188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blur&#10;&#10;Description automatically generated">
            <a:extLst>
              <a:ext uri="{FF2B5EF4-FFF2-40B4-BE49-F238E27FC236}">
                <a16:creationId xmlns:a16="http://schemas.microsoft.com/office/drawing/2014/main" id="{49300794-EE81-4515-A590-F25957369F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CBE2D3F-9EC8-4A8F-9077-768CBA05AF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710787" y="4570439"/>
            <a:ext cx="3173119" cy="41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25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lur&#10;&#10;Description automatically generated">
            <a:extLst>
              <a:ext uri="{FF2B5EF4-FFF2-40B4-BE49-F238E27FC236}">
                <a16:creationId xmlns:a16="http://schemas.microsoft.com/office/drawing/2014/main" id="{0C4BA7B6-C490-D54A-AC5F-E365A459E0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C495214-F51E-BB48-A796-650CAA8C74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572000" cy="514349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6315AA6-CFB7-4531-BE52-E00E5B4A2B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4975" y="700088"/>
            <a:ext cx="2714625" cy="3571203"/>
          </a:xfrm>
        </p:spPr>
        <p:txBody>
          <a:bodyPr/>
          <a:lstStyle>
            <a:lvl1pPr marL="12700" indent="0">
              <a:tabLst/>
              <a:defRPr sz="2400">
                <a:solidFill>
                  <a:schemeClr val="bg1"/>
                </a:solidFill>
              </a:defRPr>
            </a:lvl1pPr>
            <a:lvl2pPr marL="12700" indent="0">
              <a:spcBef>
                <a:spcPts val="1800"/>
              </a:spcBef>
              <a:spcAft>
                <a:spcPts val="300"/>
              </a:spcAft>
              <a:tabLst/>
              <a:defRPr>
                <a:solidFill>
                  <a:schemeClr val="bg1"/>
                </a:solidFill>
              </a:defRPr>
            </a:lvl2pPr>
            <a:lvl3pPr marL="12700" indent="0">
              <a:spcBef>
                <a:spcPts val="0"/>
              </a:spcBef>
              <a:tabLst/>
              <a:defRPr sz="11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&lt;Quote&gt;</a:t>
            </a:r>
          </a:p>
          <a:p>
            <a:pPr lvl="1"/>
            <a:r>
              <a:rPr lang="en-GB" noProof="0"/>
              <a:t>&lt;Source 1&gt;</a:t>
            </a:r>
          </a:p>
          <a:p>
            <a:pPr lvl="2"/>
            <a:r>
              <a:rPr lang="en-GB" noProof="0"/>
              <a:t>&lt;Source 2&gt;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000B2B6C-A101-4628-9C15-E96F1BC9D2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31776" y="4586076"/>
            <a:ext cx="363600" cy="363600"/>
          </a:xfrm>
          <a:prstGeom prst="rect">
            <a:avLst/>
          </a:prstGeom>
        </p:spPr>
      </p:pic>
      <p:pic>
        <p:nvPicPr>
          <p:cNvPr id="8" name="Picture 7" descr="A picture containing blur&#10;&#10;Description automatically generated">
            <a:extLst>
              <a:ext uri="{FF2B5EF4-FFF2-40B4-BE49-F238E27FC236}">
                <a16:creationId xmlns:a16="http://schemas.microsoft.com/office/drawing/2014/main" id="{708B6C8D-502F-4541-B5CC-B4271A4198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8D3B9E9-8E17-4E8A-860E-77EDD1FB734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31776" y="4586076"/>
            <a:ext cx="363600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38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egalEntity">
            <a:extLst>
              <a:ext uri="{FF2B5EF4-FFF2-40B4-BE49-F238E27FC236}">
                <a16:creationId xmlns:a16="http://schemas.microsoft.com/office/drawing/2014/main" id="{E6856FBA-0A77-5844-9825-FEDB6EC5ED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64" y="4854900"/>
            <a:ext cx="2519362" cy="111600"/>
          </a:xfrm>
          <a:noFill/>
        </p:spPr>
        <p:txBody>
          <a:bodyPr vert="horz" wrap="square" lIns="0" tIns="0" rIns="0" bIns="0" rtlCol="0">
            <a:noAutofit/>
          </a:bodyPr>
          <a:lstStyle>
            <a:lvl1pPr>
              <a:defRPr lang="en-GB" sz="900" b="0" i="0" noProof="0" dirty="0">
                <a:solidFill>
                  <a:schemeClr val="tx2"/>
                </a:solidFill>
                <a:effectLst/>
                <a:cs typeface="+mn-cs"/>
              </a:defRPr>
            </a:lvl1pPr>
          </a:lstStyle>
          <a:p>
            <a:pPr lvl="0"/>
            <a:r>
              <a:rPr lang="en-GB" noProof="0"/>
              <a:t>[Insert legal entity - classification level]</a:t>
            </a:r>
          </a:p>
        </p:txBody>
      </p:sp>
      <p:sp>
        <p:nvSpPr>
          <p:cNvPr id="16" name="SlideNumber">
            <a:extLst>
              <a:ext uri="{FF2B5EF4-FFF2-40B4-BE49-F238E27FC236}">
                <a16:creationId xmlns:a16="http://schemas.microsoft.com/office/drawing/2014/main" id="{AC142F3A-5120-BF4D-AD2C-77CD585B70D1}"/>
              </a:ext>
            </a:extLst>
          </p:cNvPr>
          <p:cNvSpPr txBox="1">
            <a:spLocks/>
          </p:cNvSpPr>
          <p:nvPr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337A0785-3155-2447-868B-EB4B4565CB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001" y="4371074"/>
            <a:ext cx="7148108" cy="336636"/>
          </a:xfrm>
        </p:spPr>
        <p:txBody>
          <a:bodyPr anchor="b">
            <a:noAutofit/>
          </a:bodyPr>
          <a:lstStyle>
            <a:lvl1pPr marL="357188" indent="-357188">
              <a:spcBef>
                <a:spcPts val="0"/>
              </a:spcBef>
              <a:spcAft>
                <a:spcPts val="0"/>
              </a:spcAft>
              <a:buNone/>
              <a:tabLst/>
              <a:defRPr sz="900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/>
              <a:t>Source:	XYZ</a:t>
            </a:r>
          </a:p>
          <a:p>
            <a:pPr lvl="0"/>
            <a:r>
              <a:rPr lang="en-US"/>
              <a:t>Notes:	(1) XYZ</a:t>
            </a:r>
          </a:p>
        </p:txBody>
      </p:sp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999B3DB8-64CF-3A46-ACAC-B64DE8BB6C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371074"/>
          </a:xfrm>
          <a:prstGeom prst="rect">
            <a:avLst/>
          </a:prstGeom>
        </p:spPr>
      </p:pic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DB947320-E002-0C4D-BF0B-D950FA4A1C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000" y="1033465"/>
            <a:ext cx="7182138" cy="2370136"/>
          </a:xfrm>
        </p:spPr>
        <p:txBody>
          <a:bodyPr/>
          <a:lstStyle>
            <a:lvl1pPr marL="12700" indent="0">
              <a:tabLst/>
              <a:defRPr sz="3600">
                <a:solidFill>
                  <a:schemeClr val="bg1"/>
                </a:solidFill>
              </a:defRPr>
            </a:lvl1pPr>
            <a:lvl2pPr marL="12700" indent="0">
              <a:spcBef>
                <a:spcPts val="1800"/>
              </a:spcBef>
              <a:spcAft>
                <a:spcPts val="300"/>
              </a:spcAft>
              <a:tabLst/>
              <a:defRPr sz="1800">
                <a:solidFill>
                  <a:schemeClr val="bg1"/>
                </a:solidFill>
              </a:defRPr>
            </a:lvl2pPr>
            <a:lvl3pPr marL="12700" indent="0">
              <a:spcBef>
                <a:spcPts val="0"/>
              </a:spcBef>
              <a:tabLst/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&lt;Quote&gt;</a:t>
            </a:r>
          </a:p>
          <a:p>
            <a:pPr lvl="1"/>
            <a:r>
              <a:rPr lang="en-GB" noProof="0"/>
              <a:t>&lt;Source 1&gt;</a:t>
            </a:r>
          </a:p>
          <a:p>
            <a:pPr lvl="2"/>
            <a:r>
              <a:rPr lang="en-GB" noProof="0"/>
              <a:t>&lt;Source 2&gt;</a:t>
            </a:r>
          </a:p>
        </p:txBody>
      </p:sp>
      <p:sp>
        <p:nvSpPr>
          <p:cNvPr id="7" name="SlideNumber">
            <a:extLst>
              <a:ext uri="{FF2B5EF4-FFF2-40B4-BE49-F238E27FC236}">
                <a16:creationId xmlns:a16="http://schemas.microsoft.com/office/drawing/2014/main" id="{9D1DDC13-0B9D-427E-A2D7-6E005750C9EA}"/>
              </a:ext>
            </a:extLst>
          </p:cNvPr>
          <p:cNvSpPr txBox="1">
            <a:spLocks/>
          </p:cNvSpPr>
          <p:nvPr userDrawn="1"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  <p:pic>
        <p:nvPicPr>
          <p:cNvPr id="8" name="Picture 7" descr="A picture containing blur&#10;&#10;Description automatically generated">
            <a:extLst>
              <a:ext uri="{FF2B5EF4-FFF2-40B4-BE49-F238E27FC236}">
                <a16:creationId xmlns:a16="http://schemas.microsoft.com/office/drawing/2014/main" id="{03551B2B-D9C8-4AA5-95D3-D892FBFFA5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37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27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117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orient="horz" pos="89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egalEntity">
            <a:extLst>
              <a:ext uri="{FF2B5EF4-FFF2-40B4-BE49-F238E27FC236}">
                <a16:creationId xmlns:a16="http://schemas.microsoft.com/office/drawing/2014/main" id="{E6856FBA-0A77-5844-9825-FEDB6EC5ED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5236" y="4854900"/>
            <a:ext cx="2519362" cy="111600"/>
          </a:xfrm>
          <a:noFill/>
        </p:spPr>
        <p:txBody>
          <a:bodyPr vert="horz" wrap="square" lIns="0" tIns="0" rIns="0" bIns="0" rtlCol="0">
            <a:noAutofit/>
          </a:bodyPr>
          <a:lstStyle>
            <a:lvl1pPr>
              <a:defRPr lang="en-GB" sz="900" b="0" i="0" noProof="0" dirty="0">
                <a:solidFill>
                  <a:schemeClr val="tx2"/>
                </a:solidFill>
                <a:effectLst/>
                <a:cs typeface="+mn-cs"/>
              </a:defRPr>
            </a:lvl1pPr>
          </a:lstStyle>
          <a:p>
            <a:pPr lvl="0"/>
            <a:r>
              <a:rPr lang="en-GB" noProof="0"/>
              <a:t>[Insert legal entity - classification level]</a:t>
            </a:r>
          </a:p>
        </p:txBody>
      </p:sp>
      <p:sp>
        <p:nvSpPr>
          <p:cNvPr id="16" name="SlideNumber">
            <a:extLst>
              <a:ext uri="{FF2B5EF4-FFF2-40B4-BE49-F238E27FC236}">
                <a16:creationId xmlns:a16="http://schemas.microsoft.com/office/drawing/2014/main" id="{AC142F3A-5120-BF4D-AD2C-77CD585B70D1}"/>
              </a:ext>
            </a:extLst>
          </p:cNvPr>
          <p:cNvSpPr txBox="1">
            <a:spLocks/>
          </p:cNvSpPr>
          <p:nvPr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337A0785-3155-2447-868B-EB4B4565CB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001" y="4335463"/>
            <a:ext cx="7148108" cy="372247"/>
          </a:xfrm>
        </p:spPr>
        <p:txBody>
          <a:bodyPr anchor="b">
            <a:noAutofit/>
          </a:bodyPr>
          <a:lstStyle>
            <a:lvl1pPr marL="357188" indent="-357188">
              <a:spcBef>
                <a:spcPts val="0"/>
              </a:spcBef>
              <a:spcAft>
                <a:spcPts val="0"/>
              </a:spcAft>
              <a:buNone/>
              <a:tabLst/>
              <a:defRPr sz="900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Source:	XYZ</a:t>
            </a:r>
          </a:p>
          <a:p>
            <a:pPr lvl="0"/>
            <a:r>
              <a:rPr lang="en-GB" noProof="0"/>
              <a:t>Notes:	(1) XYZ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BA8C724-E815-4592-87ED-9BA7AF9418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&lt;Page title&gt;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8C343268-8BF8-CB48-BE98-5C59E81F1B2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12000" y="610088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4E53DA91-561C-D54B-ACFF-399F7C06CFA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71484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273251EC-F8D1-1C46-9FD7-E4E5E8F4ED5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30969" y="610088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ECA4906-EE8A-0943-97C2-DB4D43BED34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49939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96985E5A-02BB-B04E-B95F-578242B405A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990454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CCD080DA-271A-DB42-A60B-77BB996477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2000" y="87142"/>
            <a:ext cx="8280814" cy="252000"/>
          </a:xfrm>
        </p:spPr>
        <p:txBody>
          <a:bodyPr vert="horz" wrap="none" lIns="0" tIns="0" rIns="0" bIns="0" rtlCol="0">
            <a:noAutofit/>
          </a:bodyPr>
          <a:lstStyle>
            <a:lvl1pPr marL="0" indent="0">
              <a:buNone/>
              <a:defRPr lang="en-US" sz="1800" b="0" dirty="0" smtClean="0">
                <a:solidFill>
                  <a:schemeClr val="bg1"/>
                </a:solidFill>
              </a:defRPr>
            </a:lvl1pPr>
          </a:lstStyle>
          <a:p>
            <a:pPr marL="176396" lvl="0" indent="-176396"/>
            <a:r>
              <a:rPr lang="en-GB"/>
              <a:t>&lt;Section title&gt;</a:t>
            </a:r>
            <a:endParaRPr lang="en-US"/>
          </a:p>
        </p:txBody>
      </p:sp>
      <p:sp>
        <p:nvSpPr>
          <p:cNvPr id="12" name="SlideNumber">
            <a:extLst>
              <a:ext uri="{FF2B5EF4-FFF2-40B4-BE49-F238E27FC236}">
                <a16:creationId xmlns:a16="http://schemas.microsoft.com/office/drawing/2014/main" id="{B5FCB00A-1DFA-4F86-911B-F6DFAFA4D90B}"/>
              </a:ext>
            </a:extLst>
          </p:cNvPr>
          <p:cNvSpPr txBox="1">
            <a:spLocks/>
          </p:cNvSpPr>
          <p:nvPr userDrawn="1"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</p:spTree>
    <p:extLst>
      <p:ext uri="{BB962C8B-B14F-4D97-AF65-F5344CB8AC3E}">
        <p14:creationId xmlns:p14="http://schemas.microsoft.com/office/powerpoint/2010/main" val="1280639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117" userDrawn="1">
          <p15:clr>
            <a:srgbClr val="FBAE40"/>
          </p15:clr>
        </p15:guide>
        <p15:guide id="4" pos="288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egalEntity">
            <a:extLst>
              <a:ext uri="{FF2B5EF4-FFF2-40B4-BE49-F238E27FC236}">
                <a16:creationId xmlns:a16="http://schemas.microsoft.com/office/drawing/2014/main" id="{E6856FBA-0A77-5844-9825-FEDB6EC5ED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65" y="4854900"/>
            <a:ext cx="2519362" cy="111600"/>
          </a:xfrm>
          <a:noFill/>
        </p:spPr>
        <p:txBody>
          <a:bodyPr vert="horz" wrap="square" lIns="0" tIns="0" rIns="0" bIns="0" rtlCol="0">
            <a:noAutofit/>
          </a:bodyPr>
          <a:lstStyle>
            <a:lvl1pPr>
              <a:defRPr lang="en-GB" sz="900" b="0" i="0" noProof="0" dirty="0">
                <a:solidFill>
                  <a:schemeClr val="tx2"/>
                </a:solidFill>
                <a:effectLst/>
                <a:cs typeface="+mn-cs"/>
              </a:defRPr>
            </a:lvl1pPr>
          </a:lstStyle>
          <a:p>
            <a:pPr lvl="0"/>
            <a:r>
              <a:rPr lang="en-GB" noProof="0"/>
              <a:t>[Insert legal entity - classification level]</a:t>
            </a:r>
          </a:p>
        </p:txBody>
      </p:sp>
      <p:sp>
        <p:nvSpPr>
          <p:cNvPr id="16" name="SlideNumber">
            <a:extLst>
              <a:ext uri="{FF2B5EF4-FFF2-40B4-BE49-F238E27FC236}">
                <a16:creationId xmlns:a16="http://schemas.microsoft.com/office/drawing/2014/main" id="{AC142F3A-5120-BF4D-AD2C-77CD585B70D1}"/>
              </a:ext>
            </a:extLst>
          </p:cNvPr>
          <p:cNvSpPr txBox="1">
            <a:spLocks/>
          </p:cNvSpPr>
          <p:nvPr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7FF24D8C-B08E-774C-A129-3155A162F17F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251999" y="1058059"/>
            <a:ext cx="8280000" cy="3277403"/>
          </a:xfrm>
        </p:spPr>
        <p:txBody>
          <a:bodyPr vert="horz" lIns="0" tIns="0" rIns="0" bIns="0" rtlCol="0">
            <a:noAutofit/>
          </a:bodyPr>
          <a:lstStyle>
            <a:lvl1pPr>
              <a:defRPr lang="en-GB" noProof="0" dirty="0" smtClean="0"/>
            </a:lvl1pPr>
            <a:lvl2pPr>
              <a:defRPr lang="en-GB" noProof="0" dirty="0" smtClean="0"/>
            </a:lvl2pPr>
            <a:lvl3pPr>
              <a:defRPr lang="en-GB" noProof="0" dirty="0" smtClean="0"/>
            </a:lvl3pPr>
            <a:lvl4pPr>
              <a:defRPr lang="en-GB" noProof="0" dirty="0" smtClean="0"/>
            </a:lvl4pPr>
            <a:lvl5pPr>
              <a:defRPr lang="en-GB" noProof="0" dirty="0" smtClean="0"/>
            </a:lvl5pPr>
            <a:lvl6pPr>
              <a:defRPr lang="en-GB" noProof="0" dirty="0"/>
            </a:lvl6pPr>
            <a:lvl7pPr>
              <a:defRPr lang="en-GB" noProof="0" dirty="0" smtClean="0"/>
            </a:lvl7pPr>
            <a:lvl8pPr>
              <a:defRPr lang="en-GB" noProof="0" dirty="0" smtClean="0"/>
            </a:lvl8pPr>
            <a:lvl9pPr>
              <a:defRPr lang="en-GB" noProof="0" dirty="0" smtClean="0"/>
            </a:lvl9pPr>
          </a:lstStyle>
          <a:p>
            <a:pPr lvl="0"/>
            <a:r>
              <a:rPr lang="en-GB" noProof="0"/>
              <a:t>&lt;Heading (18pt)&gt;</a:t>
            </a:r>
          </a:p>
          <a:p>
            <a:pPr lvl="1"/>
            <a:r>
              <a:rPr lang="en-GB" noProof="0"/>
              <a:t>&lt;Subheading (14pt)&gt;</a:t>
            </a:r>
          </a:p>
          <a:p>
            <a:pPr lvl="2"/>
            <a:r>
              <a:rPr lang="en-GB" noProof="0"/>
              <a:t>&lt;Normal (14pt)&gt;</a:t>
            </a:r>
          </a:p>
          <a:p>
            <a:pPr lvl="3"/>
            <a:r>
              <a:rPr lang="en-GB" noProof="0"/>
              <a:t>&lt;Bullet 1 (14pt)&gt;</a:t>
            </a:r>
          </a:p>
          <a:p>
            <a:pPr lvl="4"/>
            <a:r>
              <a:rPr lang="en-GB" noProof="0"/>
              <a:t>&lt;Bullet 2 (14pt)&gt;</a:t>
            </a:r>
          </a:p>
          <a:p>
            <a:pPr lvl="5"/>
            <a:r>
              <a:rPr lang="en-GB" noProof="0"/>
              <a:t>&lt;Bullet 3 (14pt)&gt;</a:t>
            </a:r>
          </a:p>
          <a:p>
            <a:pPr lvl="6"/>
            <a:r>
              <a:rPr lang="en-GB" noProof="0"/>
              <a:t>Reduced Normal (11pt)</a:t>
            </a:r>
          </a:p>
          <a:p>
            <a:pPr lvl="7"/>
            <a:r>
              <a:rPr lang="en-GB" noProof="0"/>
              <a:t>&lt;Tick (14pt)&gt;</a:t>
            </a:r>
          </a:p>
          <a:p>
            <a:pPr lvl="8"/>
            <a:r>
              <a:rPr lang="en-GB" noProof="0"/>
              <a:t>&lt;Cross (14pt)&gt;</a:t>
            </a:r>
          </a:p>
          <a:p>
            <a:pPr lvl="5"/>
            <a:endParaRPr lang="en-GB" noProof="0"/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337A0785-3155-2447-868B-EB4B4565CB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001" y="4335463"/>
            <a:ext cx="7148108" cy="372247"/>
          </a:xfrm>
        </p:spPr>
        <p:txBody>
          <a:bodyPr anchor="b">
            <a:noAutofit/>
          </a:bodyPr>
          <a:lstStyle>
            <a:lvl1pPr marL="357188" indent="-357188">
              <a:spcBef>
                <a:spcPts val="0"/>
              </a:spcBef>
              <a:spcAft>
                <a:spcPts val="0"/>
              </a:spcAft>
              <a:buNone/>
              <a:tabLst/>
              <a:defRPr sz="900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Source:	XYZ</a:t>
            </a:r>
          </a:p>
          <a:p>
            <a:pPr lvl="0"/>
            <a:r>
              <a:rPr lang="en-GB" noProof="0"/>
              <a:t>Notes:	(1) XYZ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BA8C724-E815-4592-87ED-9BA7AF9418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&lt;Page title&gt;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3E6EC389-DC61-754D-9086-472A7807D72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12000" y="610088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145D10E8-77B8-F841-A524-5AA58AA3FE7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71484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759B0678-90AF-D841-A838-3D11B68A7A7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30969" y="610088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E14FF60A-7D44-FA49-9B2A-BAD89D5CB7E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49939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4B33F6EB-7496-FE40-BCC6-037094D1205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990454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37DEC77E-57C3-B440-843D-A97D1A3642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2000" y="87142"/>
            <a:ext cx="8280814" cy="252000"/>
          </a:xfrm>
        </p:spPr>
        <p:txBody>
          <a:bodyPr vert="horz" wrap="none" lIns="0" tIns="0" rIns="0" bIns="0" rtlCol="0">
            <a:noAutofit/>
          </a:bodyPr>
          <a:lstStyle>
            <a:lvl1pPr marL="0" indent="0">
              <a:buNone/>
              <a:defRPr lang="en-US" sz="1800" b="0" dirty="0" smtClean="0">
                <a:solidFill>
                  <a:schemeClr val="bg1"/>
                </a:solidFill>
              </a:defRPr>
            </a:lvl1pPr>
          </a:lstStyle>
          <a:p>
            <a:pPr marL="176396" lvl="0" indent="-176396"/>
            <a:r>
              <a:rPr lang="en-GB"/>
              <a:t>&lt;Section title&gt;</a:t>
            </a:r>
            <a:endParaRPr lang="en-US"/>
          </a:p>
        </p:txBody>
      </p:sp>
      <p:sp>
        <p:nvSpPr>
          <p:cNvPr id="13" name="SlideNumber">
            <a:extLst>
              <a:ext uri="{FF2B5EF4-FFF2-40B4-BE49-F238E27FC236}">
                <a16:creationId xmlns:a16="http://schemas.microsoft.com/office/drawing/2014/main" id="{115F3095-660A-44A2-A78A-7319F6797225}"/>
              </a:ext>
            </a:extLst>
          </p:cNvPr>
          <p:cNvSpPr txBox="1">
            <a:spLocks/>
          </p:cNvSpPr>
          <p:nvPr userDrawn="1"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</p:spTree>
    <p:extLst>
      <p:ext uri="{BB962C8B-B14F-4D97-AF65-F5344CB8AC3E}">
        <p14:creationId xmlns:p14="http://schemas.microsoft.com/office/powerpoint/2010/main" val="25265278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117" userDrawn="1">
          <p15:clr>
            <a:srgbClr val="FBAE40"/>
          </p15:clr>
        </p15:guide>
        <p15:guide id="4" pos="288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egalEntity">
            <a:extLst>
              <a:ext uri="{FF2B5EF4-FFF2-40B4-BE49-F238E27FC236}">
                <a16:creationId xmlns:a16="http://schemas.microsoft.com/office/drawing/2014/main" id="{E6856FBA-0A77-5844-9825-FEDB6EC5ED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66" y="4854900"/>
            <a:ext cx="2519362" cy="111600"/>
          </a:xfrm>
          <a:noFill/>
        </p:spPr>
        <p:txBody>
          <a:bodyPr vert="horz" wrap="square" lIns="0" tIns="0" rIns="0" bIns="0" rtlCol="0">
            <a:noAutofit/>
          </a:bodyPr>
          <a:lstStyle>
            <a:lvl1pPr>
              <a:defRPr lang="en-GB" sz="900" b="0" i="0" noProof="0" dirty="0">
                <a:solidFill>
                  <a:schemeClr val="tx2"/>
                </a:solidFill>
                <a:effectLst/>
                <a:cs typeface="+mn-cs"/>
              </a:defRPr>
            </a:lvl1pPr>
          </a:lstStyle>
          <a:p>
            <a:pPr lvl="0"/>
            <a:r>
              <a:rPr lang="en-GB" noProof="0"/>
              <a:t>[Insert legal entity - classification level]</a:t>
            </a:r>
          </a:p>
        </p:txBody>
      </p:sp>
      <p:sp>
        <p:nvSpPr>
          <p:cNvPr id="16" name="SlideNumber">
            <a:extLst>
              <a:ext uri="{FF2B5EF4-FFF2-40B4-BE49-F238E27FC236}">
                <a16:creationId xmlns:a16="http://schemas.microsoft.com/office/drawing/2014/main" id="{AC142F3A-5120-BF4D-AD2C-77CD585B70D1}"/>
              </a:ext>
            </a:extLst>
          </p:cNvPr>
          <p:cNvSpPr txBox="1">
            <a:spLocks/>
          </p:cNvSpPr>
          <p:nvPr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1FDDB454-05EB-F94E-BEE3-26C654BAED7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001" y="4335463"/>
            <a:ext cx="7164800" cy="372247"/>
          </a:xfrm>
        </p:spPr>
        <p:txBody>
          <a:bodyPr anchor="b">
            <a:noAutofit/>
          </a:bodyPr>
          <a:lstStyle>
            <a:lvl1pPr marL="357188" indent="-357188">
              <a:spcBef>
                <a:spcPts val="0"/>
              </a:spcBef>
              <a:spcAft>
                <a:spcPts val="0"/>
              </a:spcAft>
              <a:buNone/>
              <a:tabLst/>
              <a:defRPr sz="900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Source:	XYZ</a:t>
            </a:r>
          </a:p>
          <a:p>
            <a:pPr lvl="0"/>
            <a:r>
              <a:rPr lang="en-GB" noProof="0"/>
              <a:t>Notes:	(1) XYZ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9BE34D-C51F-41DE-88D0-3C5FFE1AC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&lt;Page title&gt;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5A5C72A8-6BD5-484D-A70F-940552F9A9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12000" y="610088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4D7EC5E6-9ECB-0E46-A9EE-2EB8178D4E5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71484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A2742133-4CFA-1643-BC89-2BA2425F74C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30969" y="610088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E42CF564-241B-854E-A778-78B68E5B22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49939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CC041273-B616-284F-920E-A689BED8E37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990454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E8C64747-7D83-814B-8276-69D01FABE5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2000" y="87142"/>
            <a:ext cx="8280814" cy="252000"/>
          </a:xfrm>
        </p:spPr>
        <p:txBody>
          <a:bodyPr vert="horz" wrap="none" lIns="0" tIns="0" rIns="0" bIns="0" rtlCol="0">
            <a:noAutofit/>
          </a:bodyPr>
          <a:lstStyle>
            <a:lvl1pPr marL="0" indent="0">
              <a:buNone/>
              <a:defRPr lang="en-US" sz="1800" b="0" dirty="0" smtClean="0">
                <a:solidFill>
                  <a:schemeClr val="bg1"/>
                </a:solidFill>
              </a:defRPr>
            </a:lvl1pPr>
          </a:lstStyle>
          <a:p>
            <a:pPr marL="176396" lvl="0" indent="-176396"/>
            <a:r>
              <a:rPr lang="en-GB"/>
              <a:t>&lt;Section title&gt;</a:t>
            </a:r>
            <a:endParaRPr lang="en-US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71676A2-86A5-4D09-98A0-03434389D053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251998" y="1058060"/>
            <a:ext cx="3960000" cy="360000"/>
          </a:xfrm>
        </p:spPr>
        <p:txBody>
          <a:bodyPr vert="horz" lIns="0" tIns="0" rIns="0" bIns="0" rtlCol="0">
            <a:noAutofit/>
          </a:bodyPr>
          <a:lstStyle>
            <a:lvl1pPr>
              <a:defRPr lang="en-GB" noProof="0"/>
            </a:lvl1pPr>
          </a:lstStyle>
          <a:p>
            <a:pPr lvl="0"/>
            <a:r>
              <a:rPr lang="en-GB" noProof="0"/>
              <a:t>&lt;Heading (18pt)&gt;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8EB8659-C752-4DE3-9FF6-2240E43FD3E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572813" y="1058060"/>
            <a:ext cx="3960000" cy="360000"/>
          </a:xfrm>
        </p:spPr>
        <p:txBody>
          <a:bodyPr vert="horz" lIns="0" tIns="0" rIns="0" bIns="0" rtlCol="0">
            <a:noAutofit/>
          </a:bodyPr>
          <a:lstStyle>
            <a:lvl1pPr>
              <a:defRPr lang="en-GB" noProof="0"/>
            </a:lvl1pPr>
          </a:lstStyle>
          <a:p>
            <a:pPr lvl="0"/>
            <a:r>
              <a:rPr lang="en-GB" noProof="0"/>
              <a:t>&lt;Heading (18pt)&gt;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456F68B3-758B-4166-BD34-A2245666212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251998" y="1656000"/>
            <a:ext cx="3960000" cy="2592000"/>
          </a:xfrm>
        </p:spPr>
        <p:txBody>
          <a:bodyPr vert="horz" lIns="0" tIns="0" rIns="0" bIns="0" rtlCol="0">
            <a:noAutofit/>
          </a:bodyPr>
          <a:lstStyle>
            <a:lvl1pPr>
              <a:defRPr lang="en-GB" noProof="0" dirty="0" smtClean="0"/>
            </a:lvl1pPr>
            <a:lvl2pPr>
              <a:defRPr lang="en-GB" noProof="0" dirty="0" smtClean="0"/>
            </a:lvl2pPr>
            <a:lvl3pPr>
              <a:defRPr lang="en-GB" noProof="0" dirty="0" smtClean="0"/>
            </a:lvl3pPr>
            <a:lvl4pPr>
              <a:defRPr lang="en-GB" noProof="0" dirty="0" smtClean="0"/>
            </a:lvl4pPr>
            <a:lvl5pPr>
              <a:defRPr lang="en-GB" noProof="0" dirty="0" smtClean="0"/>
            </a:lvl5pPr>
            <a:lvl6pPr>
              <a:defRPr lang="en-GB" noProof="0" dirty="0"/>
            </a:lvl6pPr>
            <a:lvl7pPr>
              <a:defRPr lang="en-GB" noProof="0" dirty="0" smtClean="0"/>
            </a:lvl7pPr>
            <a:lvl8pPr>
              <a:defRPr lang="en-GB" noProof="0" dirty="0" smtClean="0"/>
            </a:lvl8pPr>
            <a:lvl9pPr>
              <a:defRPr lang="en-GB" noProof="0" dirty="0" smtClean="0"/>
            </a:lvl9pPr>
          </a:lstStyle>
          <a:p>
            <a:pPr lvl="0"/>
            <a:r>
              <a:rPr lang="en-GB" noProof="0"/>
              <a:t>&lt;Heading (18pt)&gt;</a:t>
            </a:r>
          </a:p>
          <a:p>
            <a:pPr lvl="1"/>
            <a:r>
              <a:rPr lang="en-GB" noProof="0"/>
              <a:t>&lt;Subheading (14pt)&gt;</a:t>
            </a:r>
          </a:p>
          <a:p>
            <a:pPr lvl="2"/>
            <a:r>
              <a:rPr lang="en-GB" noProof="0"/>
              <a:t>&lt;Normal (14pt)&gt;</a:t>
            </a:r>
          </a:p>
          <a:p>
            <a:pPr lvl="3"/>
            <a:r>
              <a:rPr lang="en-GB" noProof="0"/>
              <a:t>&lt;Bullet 1 (14pt)&gt;</a:t>
            </a:r>
          </a:p>
          <a:p>
            <a:pPr lvl="4"/>
            <a:r>
              <a:rPr lang="en-GB" noProof="0"/>
              <a:t>&lt;Bullet 2 (14pt)&gt;</a:t>
            </a:r>
          </a:p>
          <a:p>
            <a:pPr lvl="5"/>
            <a:r>
              <a:rPr lang="en-GB" noProof="0"/>
              <a:t>&lt;Bullet 3 (14pt)&gt;</a:t>
            </a:r>
          </a:p>
          <a:p>
            <a:pPr lvl="6"/>
            <a:r>
              <a:rPr lang="en-GB" noProof="0"/>
              <a:t>Reduced Normal (11pt)</a:t>
            </a:r>
          </a:p>
          <a:p>
            <a:pPr lvl="7"/>
            <a:r>
              <a:rPr lang="en-GB" noProof="0"/>
              <a:t>&lt;Tick (14pt)&gt;</a:t>
            </a:r>
          </a:p>
          <a:p>
            <a:pPr lvl="8"/>
            <a:r>
              <a:rPr lang="en-GB" noProof="0"/>
              <a:t>&lt;Cross (14pt)&gt;</a:t>
            </a:r>
          </a:p>
          <a:p>
            <a:pPr lvl="5"/>
            <a:endParaRPr lang="en-GB" noProof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A55632F7-75DF-422B-8E87-ACFCCFB22FF8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4572813" y="1656000"/>
            <a:ext cx="3960000" cy="2592000"/>
          </a:xfrm>
        </p:spPr>
        <p:txBody>
          <a:bodyPr vert="horz" lIns="0" tIns="0" rIns="0" bIns="0" rtlCol="0">
            <a:noAutofit/>
          </a:bodyPr>
          <a:lstStyle>
            <a:lvl1pPr>
              <a:defRPr lang="en-GB" noProof="0" dirty="0" smtClean="0"/>
            </a:lvl1pPr>
            <a:lvl2pPr>
              <a:defRPr lang="en-GB" noProof="0" dirty="0" smtClean="0"/>
            </a:lvl2pPr>
            <a:lvl3pPr>
              <a:defRPr lang="en-GB" noProof="0" dirty="0" smtClean="0"/>
            </a:lvl3pPr>
            <a:lvl4pPr>
              <a:defRPr lang="en-GB" noProof="0" dirty="0" smtClean="0"/>
            </a:lvl4pPr>
            <a:lvl5pPr>
              <a:defRPr lang="en-GB" noProof="0" dirty="0" smtClean="0"/>
            </a:lvl5pPr>
            <a:lvl6pPr>
              <a:defRPr lang="en-GB" noProof="0" dirty="0"/>
            </a:lvl6pPr>
            <a:lvl7pPr>
              <a:defRPr lang="en-GB" noProof="0" dirty="0" smtClean="0"/>
            </a:lvl7pPr>
            <a:lvl8pPr>
              <a:defRPr lang="en-GB" noProof="0" dirty="0" smtClean="0"/>
            </a:lvl8pPr>
            <a:lvl9pPr>
              <a:defRPr lang="en-GB" noProof="0" dirty="0" smtClean="0"/>
            </a:lvl9pPr>
          </a:lstStyle>
          <a:p>
            <a:pPr lvl="0"/>
            <a:r>
              <a:rPr lang="en-GB" noProof="0"/>
              <a:t>&lt;Heading (18pt)&gt;</a:t>
            </a:r>
          </a:p>
          <a:p>
            <a:pPr lvl="1"/>
            <a:r>
              <a:rPr lang="en-GB" noProof="0"/>
              <a:t>&lt;Subheading (14pt)&gt;</a:t>
            </a:r>
          </a:p>
          <a:p>
            <a:pPr lvl="2"/>
            <a:r>
              <a:rPr lang="en-GB" noProof="0"/>
              <a:t>&lt;Normal (14pt)&gt;</a:t>
            </a:r>
          </a:p>
          <a:p>
            <a:pPr lvl="3"/>
            <a:r>
              <a:rPr lang="en-GB" noProof="0"/>
              <a:t>&lt;Bullet 1 (14pt)&gt;</a:t>
            </a:r>
          </a:p>
          <a:p>
            <a:pPr lvl="4"/>
            <a:r>
              <a:rPr lang="en-GB" noProof="0"/>
              <a:t>&lt;Bullet 2 (14pt)&gt;</a:t>
            </a:r>
          </a:p>
          <a:p>
            <a:pPr lvl="5"/>
            <a:r>
              <a:rPr lang="en-GB" noProof="0"/>
              <a:t>&lt;Bullet 3 (14pt)&gt;</a:t>
            </a:r>
          </a:p>
          <a:p>
            <a:pPr lvl="6"/>
            <a:r>
              <a:rPr lang="en-GB" noProof="0"/>
              <a:t>Reduced Normal (11pt)</a:t>
            </a:r>
          </a:p>
          <a:p>
            <a:pPr lvl="7"/>
            <a:r>
              <a:rPr lang="en-GB" noProof="0"/>
              <a:t>&lt;Tick (14pt)&gt;</a:t>
            </a:r>
          </a:p>
          <a:p>
            <a:pPr lvl="8"/>
            <a:r>
              <a:rPr lang="en-GB" noProof="0"/>
              <a:t>&lt;Cross (14pt)&gt;</a:t>
            </a:r>
          </a:p>
          <a:p>
            <a:pPr lvl="5"/>
            <a:endParaRPr lang="en-GB" noProof="0"/>
          </a:p>
        </p:txBody>
      </p:sp>
      <p:sp>
        <p:nvSpPr>
          <p:cNvPr id="17" name="SlideNumber">
            <a:extLst>
              <a:ext uri="{FF2B5EF4-FFF2-40B4-BE49-F238E27FC236}">
                <a16:creationId xmlns:a16="http://schemas.microsoft.com/office/drawing/2014/main" id="{78A8C494-4CCE-451E-9FB8-5D2D29D04941}"/>
              </a:ext>
            </a:extLst>
          </p:cNvPr>
          <p:cNvSpPr txBox="1">
            <a:spLocks/>
          </p:cNvSpPr>
          <p:nvPr userDrawn="1"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</p:spTree>
    <p:extLst>
      <p:ext uri="{BB962C8B-B14F-4D97-AF65-F5344CB8AC3E}">
        <p14:creationId xmlns:p14="http://schemas.microsoft.com/office/powerpoint/2010/main" val="3121266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117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orient="horz" pos="2949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egalEntity">
            <a:extLst>
              <a:ext uri="{FF2B5EF4-FFF2-40B4-BE49-F238E27FC236}">
                <a16:creationId xmlns:a16="http://schemas.microsoft.com/office/drawing/2014/main" id="{E6856FBA-0A77-5844-9825-FEDB6EC5ED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64" y="4854900"/>
            <a:ext cx="2519362" cy="111600"/>
          </a:xfrm>
          <a:noFill/>
        </p:spPr>
        <p:txBody>
          <a:bodyPr vert="horz" wrap="square" lIns="0" tIns="0" rIns="0" bIns="0" rtlCol="0">
            <a:noAutofit/>
          </a:bodyPr>
          <a:lstStyle>
            <a:lvl1pPr>
              <a:defRPr lang="en-GB" sz="900" b="0" i="0" kern="1200" baseline="0" noProof="0" dirty="0">
                <a:solidFill>
                  <a:schemeClr val="tx2"/>
                </a:solidFill>
                <a:effectLst/>
                <a:latin typeface="UniCredit (Body)"/>
                <a:ea typeface="+mn-ea"/>
                <a:cs typeface="+mn-cs"/>
              </a:defRPr>
            </a:lvl1pPr>
          </a:lstStyle>
          <a:p>
            <a:pPr marL="0" lvl="0" indent="0">
              <a:buNone/>
            </a:pPr>
            <a:r>
              <a:rPr lang="en-GB" noProof="0"/>
              <a:t>[Insert legal entity - classification level]</a:t>
            </a:r>
          </a:p>
        </p:txBody>
      </p:sp>
      <p:sp>
        <p:nvSpPr>
          <p:cNvPr id="16" name="SlideNumber">
            <a:extLst>
              <a:ext uri="{FF2B5EF4-FFF2-40B4-BE49-F238E27FC236}">
                <a16:creationId xmlns:a16="http://schemas.microsoft.com/office/drawing/2014/main" id="{AC142F3A-5120-BF4D-AD2C-77CD585B70D1}"/>
              </a:ext>
            </a:extLst>
          </p:cNvPr>
          <p:cNvSpPr txBox="1">
            <a:spLocks/>
          </p:cNvSpPr>
          <p:nvPr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1FDDB454-05EB-F94E-BEE3-26C654BAED7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001" y="4335463"/>
            <a:ext cx="7164800" cy="372247"/>
          </a:xfrm>
        </p:spPr>
        <p:txBody>
          <a:bodyPr anchor="b">
            <a:noAutofit/>
          </a:bodyPr>
          <a:lstStyle>
            <a:lvl1pPr marL="357188" indent="-357188">
              <a:spcBef>
                <a:spcPts val="0"/>
              </a:spcBef>
              <a:spcAft>
                <a:spcPts val="0"/>
              </a:spcAft>
              <a:buNone/>
              <a:tabLst/>
              <a:defRPr sz="900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Source:	XYZ</a:t>
            </a:r>
          </a:p>
          <a:p>
            <a:pPr lvl="0"/>
            <a:r>
              <a:rPr lang="en-GB" noProof="0"/>
              <a:t>Notes:	(1) XYZ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9BE34D-C51F-41DE-88D0-3C5FFE1AC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&lt;Page title&gt;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96CB0A2B-6D94-3C45-8827-42824EC190A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12000" y="610088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6DAB9B4F-D3DE-9A44-A98B-618D40DEA4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71484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64824B6-7256-444A-AED5-661C423838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30969" y="610088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3007BC80-08DA-3C47-98AE-5601E974ABF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49939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AD51A900-E3C3-4641-A840-D12EA26DC82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990454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4FBFDE2B-7D8E-B940-B51A-9B11A6F98E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2000" y="87142"/>
            <a:ext cx="8280814" cy="252000"/>
          </a:xfrm>
        </p:spPr>
        <p:txBody>
          <a:bodyPr vert="horz" wrap="none" lIns="0" tIns="0" rIns="0" bIns="0" rtlCol="0">
            <a:noAutofit/>
          </a:bodyPr>
          <a:lstStyle>
            <a:lvl1pPr marL="0" indent="0">
              <a:buNone/>
              <a:defRPr lang="en-US" sz="1800" b="0" dirty="0" smtClean="0">
                <a:solidFill>
                  <a:schemeClr val="bg1"/>
                </a:solidFill>
              </a:defRPr>
            </a:lvl1pPr>
          </a:lstStyle>
          <a:p>
            <a:pPr marL="176396" lvl="0" indent="-176396"/>
            <a:r>
              <a:rPr lang="en-GB"/>
              <a:t>&lt;Section title&gt;</a:t>
            </a:r>
            <a:endParaRPr lang="en-US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0F4C651-7D09-4EAD-834E-6A772A9085C9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251998" y="1058060"/>
            <a:ext cx="2520000" cy="360000"/>
          </a:xfrm>
        </p:spPr>
        <p:txBody>
          <a:bodyPr vert="horz" lIns="0" tIns="0" rIns="0" bIns="0" rtlCol="0">
            <a:noAutofit/>
          </a:bodyPr>
          <a:lstStyle>
            <a:lvl1pPr>
              <a:defRPr lang="en-GB" noProof="0"/>
            </a:lvl1pPr>
          </a:lstStyle>
          <a:p>
            <a:pPr lvl="0"/>
            <a:r>
              <a:rPr lang="en-GB" noProof="0"/>
              <a:t>&lt;Heading (18pt)&gt;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951BE0EC-3158-4B3D-A408-7C4E41FA4759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132406" y="1058060"/>
            <a:ext cx="2520000" cy="360000"/>
          </a:xfrm>
        </p:spPr>
        <p:txBody>
          <a:bodyPr vert="horz" lIns="0" tIns="0" rIns="0" bIns="0" rtlCol="0">
            <a:noAutofit/>
          </a:bodyPr>
          <a:lstStyle>
            <a:lvl1pPr>
              <a:defRPr lang="en-GB" noProof="0"/>
            </a:lvl1pPr>
          </a:lstStyle>
          <a:p>
            <a:pPr lvl="0"/>
            <a:r>
              <a:rPr lang="en-GB" noProof="0"/>
              <a:t>&lt;Heading (18pt)&gt;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31292F0C-F2FC-45B4-971E-E26E399E5FB1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012813" y="1058060"/>
            <a:ext cx="2520000" cy="360000"/>
          </a:xfrm>
        </p:spPr>
        <p:txBody>
          <a:bodyPr vert="horz" lIns="0" tIns="0" rIns="0" bIns="0" rtlCol="0">
            <a:noAutofit/>
          </a:bodyPr>
          <a:lstStyle>
            <a:lvl1pPr>
              <a:defRPr lang="en-GB" noProof="0"/>
            </a:lvl1pPr>
          </a:lstStyle>
          <a:p>
            <a:pPr lvl="0"/>
            <a:r>
              <a:rPr lang="en-GB" noProof="0"/>
              <a:t>&lt;Heading (18pt)&gt;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5D7D6212-78D9-44CE-A5D1-5A3BD5E212B4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251998" y="1656000"/>
            <a:ext cx="2520000" cy="2592000"/>
          </a:xfrm>
        </p:spPr>
        <p:txBody>
          <a:bodyPr vert="horz" lIns="0" tIns="0" rIns="0" bIns="0" rtlCol="0">
            <a:noAutofit/>
          </a:bodyPr>
          <a:lstStyle>
            <a:lvl1pPr>
              <a:defRPr lang="en-GB" noProof="0" dirty="0" smtClean="0"/>
            </a:lvl1pPr>
            <a:lvl2pPr>
              <a:defRPr lang="en-GB" noProof="0" dirty="0" smtClean="0"/>
            </a:lvl2pPr>
            <a:lvl3pPr>
              <a:defRPr lang="en-GB" noProof="0" dirty="0" smtClean="0"/>
            </a:lvl3pPr>
            <a:lvl4pPr>
              <a:defRPr lang="en-GB" noProof="0" dirty="0" smtClean="0"/>
            </a:lvl4pPr>
            <a:lvl5pPr>
              <a:defRPr lang="en-GB" noProof="0" dirty="0" smtClean="0"/>
            </a:lvl5pPr>
            <a:lvl6pPr>
              <a:defRPr lang="en-GB" noProof="0" dirty="0"/>
            </a:lvl6pPr>
            <a:lvl7pPr>
              <a:defRPr lang="en-GB" noProof="0" dirty="0" smtClean="0"/>
            </a:lvl7pPr>
            <a:lvl8pPr>
              <a:defRPr lang="en-GB" noProof="0" dirty="0" smtClean="0"/>
            </a:lvl8pPr>
            <a:lvl9pPr>
              <a:defRPr lang="en-GB" noProof="0" dirty="0" smtClean="0"/>
            </a:lvl9pPr>
          </a:lstStyle>
          <a:p>
            <a:pPr lvl="0"/>
            <a:r>
              <a:rPr lang="en-GB" noProof="0"/>
              <a:t>&lt;Heading (18pt)&gt;</a:t>
            </a:r>
          </a:p>
          <a:p>
            <a:pPr lvl="1"/>
            <a:r>
              <a:rPr lang="en-GB" noProof="0"/>
              <a:t>&lt;Subheading (14pt)&gt;</a:t>
            </a:r>
          </a:p>
          <a:p>
            <a:pPr lvl="2"/>
            <a:r>
              <a:rPr lang="en-GB" noProof="0"/>
              <a:t>&lt;Normal (14pt)&gt;</a:t>
            </a:r>
          </a:p>
          <a:p>
            <a:pPr lvl="3"/>
            <a:r>
              <a:rPr lang="en-GB" noProof="0"/>
              <a:t>&lt;Bullet 1 (14pt)&gt;</a:t>
            </a:r>
          </a:p>
          <a:p>
            <a:pPr lvl="4"/>
            <a:r>
              <a:rPr lang="en-GB" noProof="0"/>
              <a:t>&lt;Bullet 2 (14pt)&gt;</a:t>
            </a:r>
          </a:p>
          <a:p>
            <a:pPr lvl="5"/>
            <a:r>
              <a:rPr lang="en-GB" noProof="0"/>
              <a:t>&lt;Bullet 3 (14pt)&gt;</a:t>
            </a:r>
          </a:p>
          <a:p>
            <a:pPr lvl="6"/>
            <a:r>
              <a:rPr lang="en-GB" noProof="0"/>
              <a:t>Reduced Normal (11pt)</a:t>
            </a:r>
          </a:p>
          <a:p>
            <a:pPr lvl="7"/>
            <a:r>
              <a:rPr lang="en-GB" noProof="0"/>
              <a:t>&lt;Tick (14pt)&gt;</a:t>
            </a:r>
          </a:p>
          <a:p>
            <a:pPr lvl="8"/>
            <a:r>
              <a:rPr lang="en-GB" noProof="0"/>
              <a:t>&lt;Cross (14pt)&gt;</a:t>
            </a:r>
          </a:p>
          <a:p>
            <a:pPr lvl="5"/>
            <a:endParaRPr lang="en-GB" noProof="0"/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F653CCA-8355-40FA-A14F-2533492160EC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3132406" y="1656000"/>
            <a:ext cx="2520000" cy="2592000"/>
          </a:xfrm>
        </p:spPr>
        <p:txBody>
          <a:bodyPr vert="horz" lIns="0" tIns="0" rIns="0" bIns="0" rtlCol="0">
            <a:noAutofit/>
          </a:bodyPr>
          <a:lstStyle>
            <a:lvl1pPr>
              <a:defRPr lang="en-GB" noProof="0" dirty="0" smtClean="0"/>
            </a:lvl1pPr>
            <a:lvl2pPr>
              <a:defRPr lang="en-GB" noProof="0" dirty="0" smtClean="0"/>
            </a:lvl2pPr>
            <a:lvl3pPr>
              <a:defRPr lang="en-GB" noProof="0" dirty="0" smtClean="0"/>
            </a:lvl3pPr>
            <a:lvl4pPr>
              <a:defRPr lang="en-GB" noProof="0" dirty="0" smtClean="0"/>
            </a:lvl4pPr>
            <a:lvl5pPr>
              <a:defRPr lang="en-GB" noProof="0" dirty="0" smtClean="0"/>
            </a:lvl5pPr>
            <a:lvl6pPr>
              <a:defRPr lang="en-GB" noProof="0" dirty="0"/>
            </a:lvl6pPr>
            <a:lvl7pPr>
              <a:defRPr lang="en-GB" noProof="0" dirty="0" smtClean="0"/>
            </a:lvl7pPr>
            <a:lvl8pPr>
              <a:defRPr lang="en-GB" noProof="0" dirty="0" smtClean="0"/>
            </a:lvl8pPr>
            <a:lvl9pPr>
              <a:defRPr lang="en-GB" noProof="0" dirty="0" smtClean="0"/>
            </a:lvl9pPr>
          </a:lstStyle>
          <a:p>
            <a:pPr lvl="0"/>
            <a:r>
              <a:rPr lang="en-GB" noProof="0"/>
              <a:t>&lt;Heading (18pt)&gt;</a:t>
            </a:r>
          </a:p>
          <a:p>
            <a:pPr lvl="1"/>
            <a:r>
              <a:rPr lang="en-GB" noProof="0"/>
              <a:t>&lt;Subheading (14pt)&gt;</a:t>
            </a:r>
          </a:p>
          <a:p>
            <a:pPr lvl="2"/>
            <a:r>
              <a:rPr lang="en-GB" noProof="0"/>
              <a:t>&lt;Normal (14pt)&gt;</a:t>
            </a:r>
          </a:p>
          <a:p>
            <a:pPr lvl="3"/>
            <a:r>
              <a:rPr lang="en-GB" noProof="0"/>
              <a:t>&lt;Bullet 1 (14pt)&gt;</a:t>
            </a:r>
          </a:p>
          <a:p>
            <a:pPr lvl="4"/>
            <a:r>
              <a:rPr lang="en-GB" noProof="0"/>
              <a:t>&lt;Bullet 2 (14pt)&gt;</a:t>
            </a:r>
          </a:p>
          <a:p>
            <a:pPr lvl="5"/>
            <a:r>
              <a:rPr lang="en-GB" noProof="0"/>
              <a:t>&lt;Bullet 3 (14pt)&gt;</a:t>
            </a:r>
          </a:p>
          <a:p>
            <a:pPr lvl="6"/>
            <a:r>
              <a:rPr lang="en-GB" noProof="0"/>
              <a:t>Reduced Normal (11pt)</a:t>
            </a:r>
          </a:p>
          <a:p>
            <a:pPr lvl="7"/>
            <a:r>
              <a:rPr lang="en-GB" noProof="0"/>
              <a:t>&lt;Tick (14pt)&gt;</a:t>
            </a:r>
          </a:p>
          <a:p>
            <a:pPr lvl="8"/>
            <a:r>
              <a:rPr lang="en-GB" noProof="0"/>
              <a:t>&lt;Cross (14pt)&gt;</a:t>
            </a:r>
          </a:p>
          <a:p>
            <a:pPr lvl="5"/>
            <a:endParaRPr lang="en-GB" noProof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6B0E0333-7398-4D29-8274-EC4250F648BC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012813" y="1656000"/>
            <a:ext cx="2520000" cy="2592000"/>
          </a:xfrm>
        </p:spPr>
        <p:txBody>
          <a:bodyPr vert="horz" lIns="0" tIns="0" rIns="0" bIns="0" rtlCol="0">
            <a:noAutofit/>
          </a:bodyPr>
          <a:lstStyle>
            <a:lvl1pPr>
              <a:defRPr lang="en-GB" noProof="0" dirty="0" smtClean="0"/>
            </a:lvl1pPr>
            <a:lvl2pPr>
              <a:defRPr lang="en-GB" noProof="0" dirty="0" smtClean="0"/>
            </a:lvl2pPr>
            <a:lvl3pPr>
              <a:defRPr lang="en-GB" noProof="0" dirty="0" smtClean="0"/>
            </a:lvl3pPr>
            <a:lvl4pPr>
              <a:defRPr lang="en-GB" noProof="0" dirty="0" smtClean="0"/>
            </a:lvl4pPr>
            <a:lvl5pPr>
              <a:defRPr lang="en-GB" noProof="0" dirty="0" smtClean="0"/>
            </a:lvl5pPr>
            <a:lvl6pPr>
              <a:defRPr lang="en-GB" noProof="0" dirty="0"/>
            </a:lvl6pPr>
            <a:lvl7pPr>
              <a:defRPr lang="en-GB" noProof="0" dirty="0" smtClean="0"/>
            </a:lvl7pPr>
            <a:lvl8pPr>
              <a:defRPr lang="en-GB" noProof="0" dirty="0" smtClean="0"/>
            </a:lvl8pPr>
            <a:lvl9pPr>
              <a:defRPr lang="en-GB" noProof="0" dirty="0" smtClean="0"/>
            </a:lvl9pPr>
          </a:lstStyle>
          <a:p>
            <a:pPr lvl="0"/>
            <a:r>
              <a:rPr lang="en-GB" noProof="0"/>
              <a:t>&lt;Heading (18pt)&gt;</a:t>
            </a:r>
          </a:p>
          <a:p>
            <a:pPr lvl="1"/>
            <a:r>
              <a:rPr lang="en-GB" noProof="0"/>
              <a:t>&lt;Subheading (14pt)&gt;</a:t>
            </a:r>
          </a:p>
          <a:p>
            <a:pPr lvl="2"/>
            <a:r>
              <a:rPr lang="en-GB" noProof="0"/>
              <a:t>&lt;Normal (14pt)&gt;</a:t>
            </a:r>
          </a:p>
          <a:p>
            <a:pPr lvl="3"/>
            <a:r>
              <a:rPr lang="en-GB" noProof="0"/>
              <a:t>&lt;Bullet 1 (14pt)&gt;</a:t>
            </a:r>
          </a:p>
          <a:p>
            <a:pPr lvl="4"/>
            <a:r>
              <a:rPr lang="en-GB" noProof="0"/>
              <a:t>&lt;Bullet 2 (14pt)&gt;</a:t>
            </a:r>
          </a:p>
          <a:p>
            <a:pPr lvl="5"/>
            <a:r>
              <a:rPr lang="en-GB" noProof="0"/>
              <a:t>&lt;Bullet 3 (14pt)&gt;</a:t>
            </a:r>
          </a:p>
          <a:p>
            <a:pPr lvl="6"/>
            <a:r>
              <a:rPr lang="en-GB" noProof="0"/>
              <a:t>Reduced Normal (11pt)</a:t>
            </a:r>
          </a:p>
          <a:p>
            <a:pPr lvl="7"/>
            <a:r>
              <a:rPr lang="en-GB" noProof="0"/>
              <a:t>&lt;Tick (14pt)&gt;</a:t>
            </a:r>
          </a:p>
          <a:p>
            <a:pPr lvl="8"/>
            <a:r>
              <a:rPr lang="en-GB" noProof="0"/>
              <a:t>&lt;Cross (14pt)&gt;</a:t>
            </a:r>
          </a:p>
          <a:p>
            <a:pPr lvl="5"/>
            <a:endParaRPr lang="en-GB" noProof="0"/>
          </a:p>
        </p:txBody>
      </p:sp>
      <p:sp>
        <p:nvSpPr>
          <p:cNvPr id="21" name="SlideNumber">
            <a:extLst>
              <a:ext uri="{FF2B5EF4-FFF2-40B4-BE49-F238E27FC236}">
                <a16:creationId xmlns:a16="http://schemas.microsoft.com/office/drawing/2014/main" id="{9E864AF0-A006-46BE-A423-02502761B8D3}"/>
              </a:ext>
            </a:extLst>
          </p:cNvPr>
          <p:cNvSpPr txBox="1">
            <a:spLocks/>
          </p:cNvSpPr>
          <p:nvPr userDrawn="1"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</p:spTree>
    <p:extLst>
      <p:ext uri="{BB962C8B-B14F-4D97-AF65-F5344CB8AC3E}">
        <p14:creationId xmlns:p14="http://schemas.microsoft.com/office/powerpoint/2010/main" val="3796738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117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orient="horz" pos="294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26E1A54-BF49-B742-A615-AE93E1713F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2000" y="87142"/>
            <a:ext cx="8280814" cy="252000"/>
          </a:xfrm>
        </p:spPr>
        <p:txBody>
          <a:bodyPr vert="horz" wrap="none" lIns="0" tIns="0" rIns="0" bIns="0" rtlCol="0">
            <a:noAutofit/>
          </a:bodyPr>
          <a:lstStyle>
            <a:lvl1pPr marL="0" indent="0">
              <a:buNone/>
              <a:defRPr lang="en-US" sz="1800" b="0" dirty="0" smtClean="0">
                <a:solidFill>
                  <a:schemeClr val="bg1"/>
                </a:solidFill>
              </a:defRPr>
            </a:lvl1pPr>
          </a:lstStyle>
          <a:p>
            <a:pPr marL="176396" lvl="0" indent="-176396"/>
            <a:r>
              <a:rPr lang="en-GB"/>
              <a:t>&lt;Section title&gt;</a:t>
            </a:r>
            <a:endParaRPr lang="en-US"/>
          </a:p>
        </p:txBody>
      </p:sp>
      <p:sp>
        <p:nvSpPr>
          <p:cNvPr id="15" name="LegalEntity">
            <a:extLst>
              <a:ext uri="{FF2B5EF4-FFF2-40B4-BE49-F238E27FC236}">
                <a16:creationId xmlns:a16="http://schemas.microsoft.com/office/drawing/2014/main" id="{E6856FBA-0A77-5844-9825-FEDB6EC5ED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5231" y="4854900"/>
            <a:ext cx="2519362" cy="111600"/>
          </a:xfrm>
          <a:noFill/>
        </p:spPr>
        <p:txBody>
          <a:bodyPr vert="horz" wrap="square" lIns="0" tIns="0" rIns="0" bIns="0" rtlCol="0">
            <a:noAutofit/>
          </a:bodyPr>
          <a:lstStyle>
            <a:lvl1pPr>
              <a:defRPr lang="en-GB" sz="900" b="0" i="0" noProof="0" dirty="0">
                <a:solidFill>
                  <a:schemeClr val="tx2"/>
                </a:solidFill>
                <a:effectLst/>
                <a:cs typeface="+mn-cs"/>
              </a:defRPr>
            </a:lvl1pPr>
          </a:lstStyle>
          <a:p>
            <a:pPr lvl="0"/>
            <a:r>
              <a:rPr lang="en-GB" noProof="0"/>
              <a:t>[Insert legal entity - classification level]</a:t>
            </a:r>
          </a:p>
        </p:txBody>
      </p:sp>
      <p:sp>
        <p:nvSpPr>
          <p:cNvPr id="16" name="SlideNumber">
            <a:extLst>
              <a:ext uri="{FF2B5EF4-FFF2-40B4-BE49-F238E27FC236}">
                <a16:creationId xmlns:a16="http://schemas.microsoft.com/office/drawing/2014/main" id="{AC142F3A-5120-BF4D-AD2C-77CD585B70D1}"/>
              </a:ext>
            </a:extLst>
          </p:cNvPr>
          <p:cNvSpPr txBox="1">
            <a:spLocks/>
          </p:cNvSpPr>
          <p:nvPr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1FDDB454-05EB-F94E-BEE3-26C654BAED7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001" y="4335463"/>
            <a:ext cx="7164800" cy="372247"/>
          </a:xfrm>
        </p:spPr>
        <p:txBody>
          <a:bodyPr anchor="b">
            <a:noAutofit/>
          </a:bodyPr>
          <a:lstStyle>
            <a:lvl1pPr marL="357188" indent="-357188">
              <a:spcBef>
                <a:spcPts val="0"/>
              </a:spcBef>
              <a:spcAft>
                <a:spcPts val="0"/>
              </a:spcAft>
              <a:buNone/>
              <a:tabLst/>
              <a:defRPr sz="900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/>
              <a:t>Source:	XYZ</a:t>
            </a:r>
          </a:p>
          <a:p>
            <a:pPr lvl="0"/>
            <a:r>
              <a:rPr lang="en-US"/>
              <a:t>Notes:	(1) XYZ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9BE34D-C51F-41DE-88D0-3C5FFE1AC6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&lt;Page title&gt;</a:t>
            </a:r>
            <a:endParaRPr lang="en-GB"/>
          </a:p>
        </p:txBody>
      </p:sp>
      <p:sp>
        <p:nvSpPr>
          <p:cNvPr id="25" name="Segnaposto immagine 9">
            <a:extLst>
              <a:ext uri="{FF2B5EF4-FFF2-40B4-BE49-F238E27FC236}">
                <a16:creationId xmlns:a16="http://schemas.microsoft.com/office/drawing/2014/main" id="{6EFAC134-93F5-43AB-90AF-0D624A3A21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2000" y="1265371"/>
            <a:ext cx="1616075" cy="1423988"/>
          </a:xfrm>
          <a:prstGeom prst="round2Diag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26" name="Segnaposto immagine 9">
            <a:extLst>
              <a:ext uri="{FF2B5EF4-FFF2-40B4-BE49-F238E27FC236}">
                <a16:creationId xmlns:a16="http://schemas.microsoft.com/office/drawing/2014/main" id="{38BDECA1-DF2B-4A9A-8027-DFAC4EE5FB5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473579" y="1265371"/>
            <a:ext cx="1616075" cy="1423988"/>
          </a:xfrm>
          <a:prstGeom prst="round2Diag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27" name="Segnaposto immagine 9">
            <a:extLst>
              <a:ext uri="{FF2B5EF4-FFF2-40B4-BE49-F238E27FC236}">
                <a16:creationId xmlns:a16="http://schemas.microsoft.com/office/drawing/2014/main" id="{EE90F4EB-4B04-4F5F-B919-B40C2BED3E3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695158" y="1265371"/>
            <a:ext cx="1616075" cy="1423988"/>
          </a:xfrm>
          <a:prstGeom prst="round2Diag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28" name="Segnaposto immagine 9">
            <a:extLst>
              <a:ext uri="{FF2B5EF4-FFF2-40B4-BE49-F238E27FC236}">
                <a16:creationId xmlns:a16="http://schemas.microsoft.com/office/drawing/2014/main" id="{9BC700BA-5C07-4B28-8B08-4D1474EE51D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916738" y="1265371"/>
            <a:ext cx="1616075" cy="1423988"/>
          </a:xfrm>
          <a:prstGeom prst="round2Diag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A60112DC-4906-4145-9669-C7CAF1EEC1F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12000" y="610088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382E47A-41FD-FC4F-8AB8-B7A15671074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71484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1CA04D59-E625-B84A-8CB8-A15607A9058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30969" y="610088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A90BFCEF-1EED-2044-B6D0-70B6026A9F3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49939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F6EB534E-153D-9E42-834A-A9F3ECF2B16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990454" y="608600"/>
            <a:ext cx="180000" cy="180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 sz="800" b="1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 noProof="0"/>
              <a:t>#</a:t>
            </a:r>
          </a:p>
        </p:txBody>
      </p:sp>
      <p:sp>
        <p:nvSpPr>
          <p:cNvPr id="17" name="SlideNumber">
            <a:extLst>
              <a:ext uri="{FF2B5EF4-FFF2-40B4-BE49-F238E27FC236}">
                <a16:creationId xmlns:a16="http://schemas.microsoft.com/office/drawing/2014/main" id="{7E817426-EF31-4796-B9F3-F58197C964C1}"/>
              </a:ext>
            </a:extLst>
          </p:cNvPr>
          <p:cNvSpPr txBox="1">
            <a:spLocks/>
          </p:cNvSpPr>
          <p:nvPr userDrawn="1"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</p:spTree>
    <p:extLst>
      <p:ext uri="{BB962C8B-B14F-4D97-AF65-F5344CB8AC3E}">
        <p14:creationId xmlns:p14="http://schemas.microsoft.com/office/powerpoint/2010/main" val="14867537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117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orient="horz" pos="294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Number">
            <a:extLst>
              <a:ext uri="{FF2B5EF4-FFF2-40B4-BE49-F238E27FC236}">
                <a16:creationId xmlns:a16="http://schemas.microsoft.com/office/drawing/2014/main" id="{AC142F3A-5120-BF4D-AD2C-77CD585B70D1}"/>
              </a:ext>
            </a:extLst>
          </p:cNvPr>
          <p:cNvSpPr txBox="1">
            <a:spLocks/>
          </p:cNvSpPr>
          <p:nvPr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337A0785-3155-2447-868B-EB4B4565CB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001" y="4371074"/>
            <a:ext cx="7148108" cy="336636"/>
          </a:xfrm>
        </p:spPr>
        <p:txBody>
          <a:bodyPr anchor="b">
            <a:noAutofit/>
          </a:bodyPr>
          <a:lstStyle>
            <a:lvl1pPr marL="357188" indent="-357188">
              <a:spcBef>
                <a:spcPts val="0"/>
              </a:spcBef>
              <a:spcAft>
                <a:spcPts val="0"/>
              </a:spcAft>
              <a:buNone/>
              <a:tabLst/>
              <a:defRPr sz="900">
                <a:solidFill>
                  <a:schemeClr val="tx2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GB"/>
              <a:t>Source:	XYZ</a:t>
            </a:r>
          </a:p>
          <a:p>
            <a:pPr lvl="0"/>
            <a:r>
              <a:rPr lang="en-US"/>
              <a:t>Notes:	(1) XYZ</a:t>
            </a:r>
          </a:p>
        </p:txBody>
      </p:sp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999B3DB8-64CF-3A46-ACAC-B64DE8BB6C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0" y="0"/>
            <a:ext cx="9144000" cy="43710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E680E2-0B8C-472D-BCD0-06746D7C3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357741"/>
            <a:ext cx="8280813" cy="30345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31B9852-F789-4C1D-A281-C4E889693F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001" y="1080000"/>
            <a:ext cx="1403454" cy="1143162"/>
          </a:xfrm>
        </p:spPr>
        <p:txBody>
          <a:bodyPr/>
          <a:lstStyle>
            <a:lvl1pPr marL="12700" indent="0">
              <a:spcAft>
                <a:spcPts val="1200"/>
              </a:spcAft>
              <a:tabLst/>
              <a:defRPr sz="1100" b="1">
                <a:solidFill>
                  <a:schemeClr val="bg1"/>
                </a:solidFill>
              </a:defRPr>
            </a:lvl1pPr>
            <a:lvl2pPr marL="12700" indent="0">
              <a:spcBef>
                <a:spcPts val="0"/>
              </a:spcBef>
              <a:spcAft>
                <a:spcPts val="600"/>
              </a:spcAft>
              <a:tabLst/>
              <a:defRPr lang="en-GB" sz="1100" b="0" kern="1200" baseline="0" noProof="0" dirty="0">
                <a:solidFill>
                  <a:schemeClr val="bg1"/>
                </a:solidFill>
                <a:latin typeface="UniCredit (Body)"/>
                <a:ea typeface="+mn-ea"/>
                <a:cs typeface="Arial" panose="020B0604020202020204" pitchFamily="34" charset="0"/>
              </a:defRPr>
            </a:lvl2pPr>
            <a:lvl3pPr marL="446088" indent="-433388">
              <a:spcBef>
                <a:spcPts val="600"/>
              </a:spcBef>
              <a:tabLst/>
              <a:defRPr sz="11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&lt;Name/Office&gt;</a:t>
            </a:r>
          </a:p>
          <a:p>
            <a:pPr marL="12700" marR="0" lvl="1" indent="0" algn="l" defTabSz="34287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1061C"/>
              </a:buClr>
              <a:buSzTx/>
              <a:buFont typeface="Arial"/>
              <a:buNone/>
              <a:tabLst/>
            </a:pPr>
            <a:r>
              <a:rPr lang="en-GB" noProof="0"/>
              <a:t>&lt;Address&gt;</a:t>
            </a:r>
          </a:p>
          <a:p>
            <a:pPr lvl="2"/>
            <a:r>
              <a:rPr lang="en-GB" noProof="0"/>
              <a:t>&lt;Phone/Email&gt;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05DCC7CD-5AA1-4339-A82E-A9541664ED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68229" y="1080000"/>
            <a:ext cx="1403454" cy="1143162"/>
          </a:xfrm>
        </p:spPr>
        <p:txBody>
          <a:bodyPr vert="horz" lIns="0" tIns="0" rIns="0" bIns="0" rtlCol="0">
            <a:noAutofit/>
          </a:bodyPr>
          <a:lstStyle>
            <a:lvl1pPr>
              <a:defRPr lang="en-GB" sz="1100" b="1" noProof="0" dirty="0" smtClean="0">
                <a:solidFill>
                  <a:schemeClr val="bg1"/>
                </a:solidFill>
              </a:defRPr>
            </a:lvl1pPr>
            <a:lvl2pPr>
              <a:defRPr lang="en-GB" sz="1100" b="0" noProof="0" dirty="0" smtClean="0">
                <a:solidFill>
                  <a:schemeClr val="bg1"/>
                </a:solidFill>
              </a:defRPr>
            </a:lvl2pPr>
            <a:lvl3pPr>
              <a:defRPr lang="en-GB" sz="1100" noProof="0" dirty="0">
                <a:solidFill>
                  <a:schemeClr val="bg1"/>
                </a:solidFill>
              </a:defRPr>
            </a:lvl3pPr>
          </a:lstStyle>
          <a:p>
            <a:pPr marL="12700" lvl="0">
              <a:spcAft>
                <a:spcPts val="1200"/>
              </a:spcAft>
            </a:pPr>
            <a:r>
              <a:rPr lang="en-GB" noProof="0"/>
              <a:t>&lt;Name/Office&gt;</a:t>
            </a:r>
          </a:p>
          <a:p>
            <a:pPr marL="12700" lvl="1">
              <a:spcAft>
                <a:spcPts val="0"/>
              </a:spcAft>
            </a:pPr>
            <a:r>
              <a:rPr lang="en-GB" noProof="0"/>
              <a:t>&lt;Address&gt;</a:t>
            </a:r>
          </a:p>
          <a:p>
            <a:pPr marL="446088" lvl="2" indent="-433388">
              <a:spcBef>
                <a:spcPts val="600"/>
              </a:spcBef>
            </a:pPr>
            <a:r>
              <a:rPr lang="en-GB" noProof="0"/>
              <a:t>&lt;Phone/Email&gt;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61E485E-469B-45F1-A875-619C7BCD5D0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84457" y="1080000"/>
            <a:ext cx="1403454" cy="1143162"/>
          </a:xfrm>
        </p:spPr>
        <p:txBody>
          <a:bodyPr vert="horz" lIns="0" tIns="0" rIns="0" bIns="0" rtlCol="0">
            <a:noAutofit/>
          </a:bodyPr>
          <a:lstStyle>
            <a:lvl1pPr>
              <a:defRPr lang="en-GB" sz="1100" b="1" noProof="0" dirty="0" smtClean="0">
                <a:solidFill>
                  <a:schemeClr val="bg1"/>
                </a:solidFill>
              </a:defRPr>
            </a:lvl1pPr>
            <a:lvl2pPr>
              <a:defRPr lang="en-GB" sz="1100" b="0" noProof="0" dirty="0">
                <a:solidFill>
                  <a:schemeClr val="bg1"/>
                </a:solidFill>
              </a:defRPr>
            </a:lvl2pPr>
            <a:lvl3pPr>
              <a:defRPr lang="en-GB" sz="1100" noProof="0" dirty="0">
                <a:solidFill>
                  <a:schemeClr val="bg1"/>
                </a:solidFill>
              </a:defRPr>
            </a:lvl3pPr>
          </a:lstStyle>
          <a:p>
            <a:pPr marL="12700" lvl="0">
              <a:spcAft>
                <a:spcPts val="1200"/>
              </a:spcAft>
            </a:pPr>
            <a:r>
              <a:rPr lang="en-GB" noProof="0"/>
              <a:t>&lt;Name/Office&gt;</a:t>
            </a:r>
          </a:p>
          <a:p>
            <a:pPr marL="12700" lvl="1">
              <a:spcAft>
                <a:spcPts val="0"/>
              </a:spcAft>
            </a:pPr>
            <a:r>
              <a:rPr lang="en-GB" noProof="0"/>
              <a:t>&lt;Address&gt;</a:t>
            </a:r>
          </a:p>
          <a:p>
            <a:pPr marL="446088" lvl="2" indent="-433388">
              <a:spcBef>
                <a:spcPts val="600"/>
              </a:spcBef>
            </a:pPr>
            <a:r>
              <a:rPr lang="en-GB" noProof="0"/>
              <a:t>&lt;Phone/Email&gt;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D8637B47-BE7A-41D9-856A-F2461468116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00684" y="1080000"/>
            <a:ext cx="1403454" cy="1143162"/>
          </a:xfrm>
        </p:spPr>
        <p:txBody>
          <a:bodyPr vert="horz" lIns="0" tIns="0" rIns="0" bIns="0" rtlCol="0">
            <a:noAutofit/>
          </a:bodyPr>
          <a:lstStyle>
            <a:lvl1pPr>
              <a:defRPr lang="en-GB" sz="1100" b="1" noProof="0" dirty="0" smtClean="0">
                <a:solidFill>
                  <a:schemeClr val="bg1"/>
                </a:solidFill>
              </a:defRPr>
            </a:lvl1pPr>
            <a:lvl2pPr>
              <a:defRPr lang="en-GB" sz="1100" b="0" noProof="0" dirty="0">
                <a:solidFill>
                  <a:schemeClr val="bg1"/>
                </a:solidFill>
              </a:defRPr>
            </a:lvl2pPr>
            <a:lvl3pPr>
              <a:defRPr lang="en-GB" sz="1100" noProof="0" dirty="0">
                <a:solidFill>
                  <a:schemeClr val="bg1"/>
                </a:solidFill>
              </a:defRPr>
            </a:lvl3pPr>
          </a:lstStyle>
          <a:p>
            <a:pPr marL="12700" lvl="0">
              <a:spcAft>
                <a:spcPts val="1200"/>
              </a:spcAft>
            </a:pPr>
            <a:r>
              <a:rPr lang="en-GB" noProof="0"/>
              <a:t>&lt;Name/Office&gt;</a:t>
            </a:r>
          </a:p>
          <a:p>
            <a:pPr marL="12700" lvl="1">
              <a:spcAft>
                <a:spcPts val="0"/>
              </a:spcAft>
            </a:pPr>
            <a:r>
              <a:rPr lang="en-GB" noProof="0"/>
              <a:t>&lt;Address&gt;</a:t>
            </a:r>
          </a:p>
          <a:p>
            <a:pPr marL="446088" lvl="2" indent="-433388">
              <a:spcBef>
                <a:spcPts val="600"/>
              </a:spcBef>
            </a:pPr>
            <a:r>
              <a:rPr lang="en-GB" noProof="0"/>
              <a:t>&lt;Phone/Email&gt;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D1287E9F-A579-4D42-8040-21F2015C16F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2001" y="2551534"/>
            <a:ext cx="1403454" cy="1143162"/>
          </a:xfrm>
        </p:spPr>
        <p:txBody>
          <a:bodyPr vert="horz" lIns="0" tIns="0" rIns="0" bIns="0" rtlCol="0">
            <a:noAutofit/>
          </a:bodyPr>
          <a:lstStyle>
            <a:lvl1pPr>
              <a:defRPr lang="en-GB" sz="1100" b="1" noProof="0" dirty="0" smtClean="0">
                <a:solidFill>
                  <a:schemeClr val="bg1"/>
                </a:solidFill>
              </a:defRPr>
            </a:lvl1pPr>
            <a:lvl2pPr>
              <a:defRPr lang="en-GB" sz="1100" b="0" noProof="0" dirty="0">
                <a:solidFill>
                  <a:schemeClr val="bg1"/>
                </a:solidFill>
              </a:defRPr>
            </a:lvl2pPr>
            <a:lvl3pPr>
              <a:defRPr lang="en-GB" sz="1100" noProof="0" dirty="0">
                <a:solidFill>
                  <a:schemeClr val="bg1"/>
                </a:solidFill>
              </a:defRPr>
            </a:lvl3pPr>
          </a:lstStyle>
          <a:p>
            <a:pPr marL="12700" lvl="0">
              <a:spcAft>
                <a:spcPts val="1200"/>
              </a:spcAft>
            </a:pPr>
            <a:r>
              <a:rPr lang="en-GB" noProof="0"/>
              <a:t>&lt;Name/Office&gt;</a:t>
            </a:r>
          </a:p>
          <a:p>
            <a:pPr marL="12700" lvl="1">
              <a:spcAft>
                <a:spcPts val="0"/>
              </a:spcAft>
            </a:pPr>
            <a:r>
              <a:rPr lang="en-GB" noProof="0"/>
              <a:t>&lt;Address&gt;</a:t>
            </a:r>
          </a:p>
          <a:p>
            <a:pPr marL="446088" lvl="2" indent="-433388">
              <a:spcBef>
                <a:spcPts val="600"/>
              </a:spcBef>
            </a:pPr>
            <a:r>
              <a:rPr lang="en-GB" noProof="0"/>
              <a:t>&lt;Phone/Email&gt;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A5B80229-6540-42FC-B35B-AB054DE30C8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268229" y="2551534"/>
            <a:ext cx="1403454" cy="1143162"/>
          </a:xfrm>
        </p:spPr>
        <p:txBody>
          <a:bodyPr vert="horz" lIns="0" tIns="0" rIns="0" bIns="0" rtlCol="0">
            <a:noAutofit/>
          </a:bodyPr>
          <a:lstStyle>
            <a:lvl1pPr>
              <a:defRPr lang="en-GB" sz="1100" b="1" noProof="0" dirty="0" smtClean="0">
                <a:solidFill>
                  <a:schemeClr val="bg1"/>
                </a:solidFill>
              </a:defRPr>
            </a:lvl1pPr>
            <a:lvl2pPr>
              <a:defRPr lang="en-GB" sz="1100" b="0" noProof="0" dirty="0">
                <a:solidFill>
                  <a:schemeClr val="bg1"/>
                </a:solidFill>
              </a:defRPr>
            </a:lvl2pPr>
            <a:lvl3pPr>
              <a:defRPr lang="en-GB" sz="1100" noProof="0" dirty="0">
                <a:solidFill>
                  <a:schemeClr val="bg1"/>
                </a:solidFill>
              </a:defRPr>
            </a:lvl3pPr>
          </a:lstStyle>
          <a:p>
            <a:pPr marL="12700" lvl="0">
              <a:spcAft>
                <a:spcPts val="1200"/>
              </a:spcAft>
            </a:pPr>
            <a:r>
              <a:rPr lang="en-GB" noProof="0"/>
              <a:t>&lt;Name/Office&gt;</a:t>
            </a:r>
          </a:p>
          <a:p>
            <a:pPr marL="12700" lvl="1">
              <a:spcAft>
                <a:spcPts val="0"/>
              </a:spcAft>
            </a:pPr>
            <a:r>
              <a:rPr lang="en-GB" noProof="0"/>
              <a:t>&lt;Address&gt;</a:t>
            </a:r>
          </a:p>
          <a:p>
            <a:pPr marL="446088" lvl="2" indent="-433388">
              <a:spcBef>
                <a:spcPts val="600"/>
              </a:spcBef>
            </a:pPr>
            <a:r>
              <a:rPr lang="en-GB" noProof="0"/>
              <a:t>&lt;Phone/Email&gt;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31C22849-42B8-4CE3-BCCF-53C7DDAA75D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284457" y="2551534"/>
            <a:ext cx="1403454" cy="1143162"/>
          </a:xfrm>
        </p:spPr>
        <p:txBody>
          <a:bodyPr vert="horz" lIns="0" tIns="0" rIns="0" bIns="0" rtlCol="0">
            <a:noAutofit/>
          </a:bodyPr>
          <a:lstStyle>
            <a:lvl1pPr>
              <a:defRPr lang="en-GB" sz="1100" b="1" noProof="0" dirty="0" smtClean="0">
                <a:solidFill>
                  <a:schemeClr val="bg1"/>
                </a:solidFill>
              </a:defRPr>
            </a:lvl1pPr>
            <a:lvl2pPr>
              <a:defRPr lang="en-GB" sz="1100" b="0" noProof="0" dirty="0">
                <a:solidFill>
                  <a:schemeClr val="bg1"/>
                </a:solidFill>
              </a:defRPr>
            </a:lvl2pPr>
            <a:lvl3pPr>
              <a:defRPr lang="en-GB" sz="1100" noProof="0" dirty="0">
                <a:solidFill>
                  <a:schemeClr val="bg1"/>
                </a:solidFill>
              </a:defRPr>
            </a:lvl3pPr>
          </a:lstStyle>
          <a:p>
            <a:pPr marL="12700" lvl="0">
              <a:spcAft>
                <a:spcPts val="1200"/>
              </a:spcAft>
            </a:pPr>
            <a:r>
              <a:rPr lang="en-GB" noProof="0"/>
              <a:t>&lt;Name/Office&gt;</a:t>
            </a:r>
          </a:p>
          <a:p>
            <a:pPr marL="12700" lvl="1">
              <a:spcAft>
                <a:spcPts val="0"/>
              </a:spcAft>
            </a:pPr>
            <a:r>
              <a:rPr lang="en-GB" noProof="0"/>
              <a:t>&lt;Address&gt;</a:t>
            </a:r>
          </a:p>
          <a:p>
            <a:pPr marL="446088" lvl="2" indent="-433388">
              <a:spcBef>
                <a:spcPts val="600"/>
              </a:spcBef>
            </a:pPr>
            <a:r>
              <a:rPr lang="en-GB" noProof="0"/>
              <a:t>&lt;Phone/Email&gt;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74583E38-79AC-4962-8617-30AFAD1F86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00684" y="2551534"/>
            <a:ext cx="1403454" cy="1143162"/>
          </a:xfrm>
        </p:spPr>
        <p:txBody>
          <a:bodyPr vert="horz" lIns="0" tIns="0" rIns="0" bIns="0" rtlCol="0">
            <a:noAutofit/>
          </a:bodyPr>
          <a:lstStyle>
            <a:lvl1pPr>
              <a:defRPr lang="en-GB" sz="1100" b="1" noProof="0" dirty="0" smtClean="0">
                <a:solidFill>
                  <a:schemeClr val="bg1"/>
                </a:solidFill>
              </a:defRPr>
            </a:lvl1pPr>
            <a:lvl2pPr>
              <a:defRPr lang="en-GB" sz="1100" b="0" noProof="0" dirty="0">
                <a:solidFill>
                  <a:schemeClr val="bg1"/>
                </a:solidFill>
              </a:defRPr>
            </a:lvl2pPr>
            <a:lvl3pPr>
              <a:defRPr lang="en-GB" sz="1100" noProof="0" dirty="0">
                <a:solidFill>
                  <a:schemeClr val="bg1"/>
                </a:solidFill>
              </a:defRPr>
            </a:lvl3pPr>
          </a:lstStyle>
          <a:p>
            <a:pPr marL="12700" lvl="0">
              <a:spcAft>
                <a:spcPts val="1200"/>
              </a:spcAft>
            </a:pPr>
            <a:r>
              <a:rPr lang="en-GB" noProof="0"/>
              <a:t>&lt;Name/Office&gt;</a:t>
            </a:r>
          </a:p>
          <a:p>
            <a:pPr marL="12700" lvl="1">
              <a:spcAft>
                <a:spcPts val="0"/>
              </a:spcAft>
            </a:pPr>
            <a:r>
              <a:rPr lang="en-GB" noProof="0"/>
              <a:t>&lt;Address&gt;</a:t>
            </a:r>
          </a:p>
          <a:p>
            <a:pPr marL="446088" lvl="2" indent="-433388">
              <a:spcBef>
                <a:spcPts val="600"/>
              </a:spcBef>
            </a:pPr>
            <a:r>
              <a:rPr lang="en-GB" noProof="0"/>
              <a:t>&lt;Phone/Email&gt;</a:t>
            </a:r>
          </a:p>
        </p:txBody>
      </p:sp>
      <p:sp>
        <p:nvSpPr>
          <p:cNvPr id="17" name="LegalEntity">
            <a:extLst>
              <a:ext uri="{FF2B5EF4-FFF2-40B4-BE49-F238E27FC236}">
                <a16:creationId xmlns:a16="http://schemas.microsoft.com/office/drawing/2014/main" id="{6CA6F11B-E13E-418D-8181-EBE16051EA7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5233" y="4854900"/>
            <a:ext cx="2519362" cy="111600"/>
          </a:xfrm>
          <a:noFill/>
        </p:spPr>
        <p:txBody>
          <a:bodyPr vert="horz" wrap="square" lIns="0" tIns="0" rIns="0" bIns="0" rtlCol="0">
            <a:noAutofit/>
          </a:bodyPr>
          <a:lstStyle>
            <a:lvl1pPr>
              <a:defRPr lang="en-GB" sz="900" b="0" i="0" noProof="0" dirty="0">
                <a:solidFill>
                  <a:schemeClr val="tx2"/>
                </a:solidFill>
                <a:effectLst/>
                <a:cs typeface="+mn-cs"/>
              </a:defRPr>
            </a:lvl1pPr>
          </a:lstStyle>
          <a:p>
            <a:pPr marL="0" lvl="0" indent="0">
              <a:buNone/>
            </a:pPr>
            <a:r>
              <a:rPr lang="en-GB" noProof="0"/>
              <a:t>[Insert legal entity - classification level]</a:t>
            </a:r>
          </a:p>
        </p:txBody>
      </p:sp>
      <p:sp>
        <p:nvSpPr>
          <p:cNvPr id="15" name="SlideNumber">
            <a:extLst>
              <a:ext uri="{FF2B5EF4-FFF2-40B4-BE49-F238E27FC236}">
                <a16:creationId xmlns:a16="http://schemas.microsoft.com/office/drawing/2014/main" id="{D8595B15-89CE-42A7-9AF3-E2C1273DE2FC}"/>
              </a:ext>
            </a:extLst>
          </p:cNvPr>
          <p:cNvSpPr txBox="1">
            <a:spLocks/>
          </p:cNvSpPr>
          <p:nvPr userDrawn="1"/>
        </p:nvSpPr>
        <p:spPr>
          <a:xfrm>
            <a:off x="252000" y="4854900"/>
            <a:ext cx="27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 b="1" i="0">
                <a:solidFill>
                  <a:schemeClr val="accent1"/>
                </a:solidFill>
                <a:effectLst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9E8169F0-646E-455B-AF5A-6D6C02EAEAF6}" type="slidenum">
              <a:rPr lang="en-GB" sz="900" noProof="1" smtClean="0">
                <a:solidFill>
                  <a:schemeClr val="tx2"/>
                </a:solidFill>
                <a:latin typeface="UniCredit (Body)"/>
              </a:rPr>
              <a:pPr lvl="0"/>
              <a:t>‹N›</a:t>
            </a:fld>
            <a:endParaRPr lang="en-GB" sz="900" noProof="1">
              <a:solidFill>
                <a:schemeClr val="tx2"/>
              </a:solidFill>
              <a:latin typeface="UniCredit (Body)"/>
            </a:endParaRPr>
          </a:p>
        </p:txBody>
      </p:sp>
      <p:pic>
        <p:nvPicPr>
          <p:cNvPr id="22" name="Picture 21" descr="A picture containing blur&#10;&#10;Description automatically generated">
            <a:extLst>
              <a:ext uri="{FF2B5EF4-FFF2-40B4-BE49-F238E27FC236}">
                <a16:creationId xmlns:a16="http://schemas.microsoft.com/office/drawing/2014/main" id="{344605EE-6A39-4122-9671-1FD180BA6E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0" y="0"/>
            <a:ext cx="9144000" cy="437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224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89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blur&#10;&#10;Description automatically generated">
            <a:extLst>
              <a:ext uri="{FF2B5EF4-FFF2-40B4-BE49-F238E27FC236}">
                <a16:creationId xmlns:a16="http://schemas.microsoft.com/office/drawing/2014/main" id="{9ABE691E-4DCF-4E07-906C-4A224717D7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76400"/>
            <a:ext cx="9144000" cy="2267100"/>
          </a:xfrm>
          <a:prstGeom prst="rect">
            <a:avLst/>
          </a:prstGeom>
        </p:spPr>
      </p:pic>
      <p:sp>
        <p:nvSpPr>
          <p:cNvPr id="4" name="LegalEntity"/>
          <p:cNvSpPr>
            <a:spLocks noGrp="1"/>
          </p:cNvSpPr>
          <p:nvPr>
            <p:ph type="body" sz="quarter" idx="13" hasCustomPrompt="1"/>
          </p:nvPr>
        </p:nvSpPr>
        <p:spPr>
          <a:xfrm>
            <a:off x="252000" y="4749151"/>
            <a:ext cx="2880000" cy="2088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 lang="en-GB" sz="800" b="0" noProof="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GB" noProof="0"/>
              <a:t>[Insert legal entity - classification level]</a:t>
            </a:r>
          </a:p>
        </p:txBody>
      </p:sp>
      <p:sp>
        <p:nvSpPr>
          <p:cNvPr id="10" name="CityDate"/>
          <p:cNvSpPr>
            <a:spLocks noGrp="1"/>
          </p:cNvSpPr>
          <p:nvPr>
            <p:ph type="body" sz="quarter" idx="18" hasCustomPrompt="1"/>
          </p:nvPr>
        </p:nvSpPr>
        <p:spPr>
          <a:xfrm>
            <a:off x="252000" y="3425184"/>
            <a:ext cx="5040000" cy="208800"/>
          </a:xfrm>
        </p:spPr>
        <p:txBody>
          <a:bodyPr lIns="0" anchor="b">
            <a:noAutofit/>
          </a:bodyPr>
          <a:lstStyle>
            <a:lvl1pPr marL="0" indent="0" fontAlgn="auto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bg1"/>
                </a:solidFill>
                <a:latin typeface="UniCredit (Body)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noProof="0"/>
              <a:t>Insert city and date</a:t>
            </a:r>
          </a:p>
        </p:txBody>
      </p:sp>
      <p:sp>
        <p:nvSpPr>
          <p:cNvPr id="9" name="NameFunction"/>
          <p:cNvSpPr>
            <a:spLocks noGrp="1"/>
          </p:cNvSpPr>
          <p:nvPr>
            <p:ph type="body" sz="quarter" idx="17" hasCustomPrompt="1"/>
          </p:nvPr>
        </p:nvSpPr>
        <p:spPr>
          <a:xfrm>
            <a:off x="252000" y="3191848"/>
            <a:ext cx="5040000" cy="208800"/>
          </a:xfrm>
        </p:spPr>
        <p:txBody>
          <a:bodyPr lIns="0"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UniCredit (Body)"/>
              </a:defRPr>
            </a:lvl1pPr>
            <a:lvl2pPr marL="457188" indent="0">
              <a:buNone/>
              <a:defRPr sz="1200" b="1">
                <a:latin typeface="UniCredit" panose="02000506040000020004" pitchFamily="2" charset="0"/>
              </a:defRPr>
            </a:lvl2pPr>
            <a:lvl3pPr marL="914377" indent="0">
              <a:buNone/>
              <a:defRPr sz="1200" b="1">
                <a:latin typeface="UniCredit" panose="02000506040000020004" pitchFamily="2" charset="0"/>
              </a:defRPr>
            </a:lvl3pPr>
            <a:lvl4pPr marL="1371566" indent="0">
              <a:buNone/>
              <a:defRPr sz="1200" b="1">
                <a:latin typeface="UniCredit" panose="02000506040000020004" pitchFamily="2" charset="0"/>
              </a:defRPr>
            </a:lvl4pPr>
            <a:lvl5pPr marL="1828755" indent="0">
              <a:buNone/>
              <a:defRPr sz="1200" b="1">
                <a:latin typeface="UniCredit" panose="02000506040000020004" pitchFamily="2" charset="0"/>
              </a:defRPr>
            </a:lvl5pPr>
          </a:lstStyle>
          <a:p>
            <a:pPr>
              <a:defRPr/>
            </a:pPr>
            <a:r>
              <a:rPr lang="en-GB" noProof="0"/>
              <a:t>Insert name and function</a:t>
            </a:r>
          </a:p>
        </p:txBody>
      </p:sp>
      <p:sp>
        <p:nvSpPr>
          <p:cNvPr id="24" name="Subtitle"/>
          <p:cNvSpPr>
            <a:spLocks noGrp="1"/>
          </p:cNvSpPr>
          <p:nvPr>
            <p:ph type="body" sz="quarter" idx="12" hasCustomPrompt="1"/>
          </p:nvPr>
        </p:nvSpPr>
        <p:spPr>
          <a:xfrm>
            <a:off x="252000" y="1987767"/>
            <a:ext cx="8287200" cy="3600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/>
              <a:t>Insert subtitle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 hasCustomPrompt="1"/>
          </p:nvPr>
        </p:nvSpPr>
        <p:spPr>
          <a:xfrm>
            <a:off x="252000" y="1058863"/>
            <a:ext cx="8287200" cy="904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ts val="3400"/>
              </a:lnSpc>
              <a:defRPr lang="en-GB" sz="5400" noProof="0" dirty="0">
                <a:solidFill>
                  <a:schemeClr val="tx1"/>
                </a:solidFill>
                <a:latin typeface="UniCredit (Body)"/>
                <a:cs typeface="Arial" panose="020B0604020202020204" pitchFamily="34" charset="0"/>
              </a:defRPr>
            </a:lvl1pPr>
          </a:lstStyle>
          <a:p>
            <a:pPr lvl="0" defTabSz="725037"/>
            <a:r>
              <a:rPr lang="en-GB" noProof="0"/>
              <a:t>Insert 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157D105-B8BF-457F-B2FB-468FE7D03F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10787" y="4570439"/>
            <a:ext cx="3173119" cy="41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301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E974CDAF-B10C-458D-ACE1-21ADE7545D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3352800"/>
          </a:xfrm>
          <a:prstGeom prst="rect">
            <a:avLst/>
          </a:prstGeom>
        </p:spPr>
      </p:pic>
      <p:sp>
        <p:nvSpPr>
          <p:cNvPr id="37" name="Rettangolo 15">
            <a:extLst>
              <a:ext uri="{FF2B5EF4-FFF2-40B4-BE49-F238E27FC236}">
                <a16:creationId xmlns:a16="http://schemas.microsoft.com/office/drawing/2014/main" id="{73B0906B-458F-4F1A-A517-D306B421F1EF}"/>
              </a:ext>
            </a:extLst>
          </p:cNvPr>
          <p:cNvSpPr/>
          <p:nvPr userDrawn="1"/>
        </p:nvSpPr>
        <p:spPr>
          <a:xfrm rot="5400000">
            <a:off x="2912706" y="-2908988"/>
            <a:ext cx="3322308" cy="9140283"/>
          </a:xfrm>
          <a:prstGeom prst="rect">
            <a:avLst/>
          </a:prstGeom>
          <a:gradFill flip="none" rotWithShape="1">
            <a:gsLst>
              <a:gs pos="51000">
                <a:schemeClr val="tx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BlueGradient">
            <a:extLst>
              <a:ext uri="{FF2B5EF4-FFF2-40B4-BE49-F238E27FC236}">
                <a16:creationId xmlns:a16="http://schemas.microsoft.com/office/drawing/2014/main" id="{7DF89EE3-FFD9-4220-9FCD-605015992837}"/>
              </a:ext>
            </a:extLst>
          </p:cNvPr>
          <p:cNvSpPr/>
          <p:nvPr userDrawn="1"/>
        </p:nvSpPr>
        <p:spPr bwMode="gray">
          <a:xfrm rot="5400000" flipH="1" flipV="1">
            <a:off x="4455630" y="-1133326"/>
            <a:ext cx="232738" cy="9144002"/>
          </a:xfrm>
          <a:prstGeom prst="rect">
            <a:avLst/>
          </a:prstGeom>
          <a:gradFill flip="none" rotWithShape="1">
            <a:gsLst>
              <a:gs pos="11000">
                <a:srgbClr val="E61903"/>
              </a:gs>
              <a:gs pos="100000">
                <a:srgbClr val="4D000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" noProof="1">
              <a:noFill/>
              <a:latin typeface="UniCredit" panose="02000506040000020004" pitchFamily="2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FFE863-5AAE-4C52-9A9B-72E1B1B7BB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93997" y="4580743"/>
            <a:ext cx="3197730" cy="41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619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DE8289F-324B-4E58-B97F-7EA118C8B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94"/>
          <a:stretch/>
        </p:blipFill>
        <p:spPr>
          <a:xfrm>
            <a:off x="-4" y="-1"/>
            <a:ext cx="9144004" cy="3322306"/>
          </a:xfrm>
          <a:prstGeom prst="rect">
            <a:avLst/>
          </a:prstGeom>
        </p:spPr>
      </p:pic>
      <p:sp>
        <p:nvSpPr>
          <p:cNvPr id="10" name="Rettangolo 15">
            <a:extLst>
              <a:ext uri="{FF2B5EF4-FFF2-40B4-BE49-F238E27FC236}">
                <a16:creationId xmlns:a16="http://schemas.microsoft.com/office/drawing/2014/main" id="{D6388CF0-1E09-42B3-81D5-F06687A9BD49}"/>
              </a:ext>
            </a:extLst>
          </p:cNvPr>
          <p:cNvSpPr/>
          <p:nvPr userDrawn="1"/>
        </p:nvSpPr>
        <p:spPr>
          <a:xfrm rot="5400000">
            <a:off x="2912706" y="-2908988"/>
            <a:ext cx="3322308" cy="9140283"/>
          </a:xfrm>
          <a:prstGeom prst="rect">
            <a:avLst/>
          </a:prstGeom>
          <a:gradFill flip="none" rotWithShape="1">
            <a:gsLst>
              <a:gs pos="51000">
                <a:schemeClr val="tx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BlueGradient">
            <a:extLst>
              <a:ext uri="{FF2B5EF4-FFF2-40B4-BE49-F238E27FC236}">
                <a16:creationId xmlns:a16="http://schemas.microsoft.com/office/drawing/2014/main" id="{7DF89EE3-FFD9-4220-9FCD-605015992837}"/>
              </a:ext>
            </a:extLst>
          </p:cNvPr>
          <p:cNvSpPr/>
          <p:nvPr userDrawn="1"/>
        </p:nvSpPr>
        <p:spPr bwMode="gray">
          <a:xfrm rot="5400000" flipH="1" flipV="1">
            <a:off x="4455630" y="-1133326"/>
            <a:ext cx="232738" cy="9144002"/>
          </a:xfrm>
          <a:prstGeom prst="rect">
            <a:avLst/>
          </a:prstGeom>
          <a:gradFill flip="none" rotWithShape="1">
            <a:gsLst>
              <a:gs pos="11000">
                <a:srgbClr val="E61903"/>
              </a:gs>
              <a:gs pos="100000">
                <a:srgbClr val="4D000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" noProof="1">
              <a:noFill/>
              <a:latin typeface="UniCredit" panose="02000506040000020004" pitchFamily="2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29D6BD-03A4-4410-95D8-2BF5A26A1C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93997" y="4580743"/>
            <a:ext cx="3197730" cy="41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980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63B3892-63E3-405B-8192-143EE779D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9144000" cy="3322306"/>
          </a:xfrm>
          <a:prstGeom prst="rect">
            <a:avLst/>
          </a:prstGeom>
        </p:spPr>
      </p:pic>
      <p:sp>
        <p:nvSpPr>
          <p:cNvPr id="10" name="Rettangolo 15">
            <a:extLst>
              <a:ext uri="{FF2B5EF4-FFF2-40B4-BE49-F238E27FC236}">
                <a16:creationId xmlns:a16="http://schemas.microsoft.com/office/drawing/2014/main" id="{1C355363-5863-4421-900B-032D49EF9648}"/>
              </a:ext>
            </a:extLst>
          </p:cNvPr>
          <p:cNvSpPr/>
          <p:nvPr userDrawn="1"/>
        </p:nvSpPr>
        <p:spPr>
          <a:xfrm rot="5400000">
            <a:off x="2912706" y="-2908988"/>
            <a:ext cx="3322308" cy="9140283"/>
          </a:xfrm>
          <a:prstGeom prst="rect">
            <a:avLst/>
          </a:prstGeom>
          <a:gradFill flip="none" rotWithShape="1">
            <a:gsLst>
              <a:gs pos="51000">
                <a:schemeClr val="tx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BlueGradient">
            <a:extLst>
              <a:ext uri="{FF2B5EF4-FFF2-40B4-BE49-F238E27FC236}">
                <a16:creationId xmlns:a16="http://schemas.microsoft.com/office/drawing/2014/main" id="{7DF89EE3-FFD9-4220-9FCD-605015992837}"/>
              </a:ext>
            </a:extLst>
          </p:cNvPr>
          <p:cNvSpPr/>
          <p:nvPr userDrawn="1"/>
        </p:nvSpPr>
        <p:spPr bwMode="gray">
          <a:xfrm rot="5400000" flipH="1" flipV="1">
            <a:off x="4455630" y="-1133326"/>
            <a:ext cx="232738" cy="9144002"/>
          </a:xfrm>
          <a:prstGeom prst="rect">
            <a:avLst/>
          </a:prstGeom>
          <a:gradFill flip="none" rotWithShape="1">
            <a:gsLst>
              <a:gs pos="11000">
                <a:srgbClr val="E61903"/>
              </a:gs>
              <a:gs pos="100000">
                <a:srgbClr val="4D000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" noProof="1">
              <a:noFill/>
              <a:latin typeface="UniCredit" panose="02000506040000020004" pitchFamily="2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342B60-E62D-4283-8564-58FE21B4B1D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93997" y="4580743"/>
            <a:ext cx="3197730" cy="41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4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6B0EC1-9B26-6B4C-81B3-FD1316B0ABF4}"/>
              </a:ext>
            </a:extLst>
          </p:cNvPr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UniCredit (Body)"/>
            </a:endParaRPr>
          </a:p>
        </p:txBody>
      </p:sp>
      <p:pic>
        <p:nvPicPr>
          <p:cNvPr id="9" name="Picture 8" descr="A picture containing blur&#10;&#10;Description automatically generated">
            <a:extLst>
              <a:ext uri="{FF2B5EF4-FFF2-40B4-BE49-F238E27FC236}">
                <a16:creationId xmlns:a16="http://schemas.microsoft.com/office/drawing/2014/main" id="{AB579C74-B72B-8B4A-B9CA-D6BC5C1E83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>
            <a:off x="0" y="0"/>
            <a:ext cx="2188028" cy="5143500"/>
          </a:xfrm>
          <a:prstGeom prst="rect">
            <a:avLst/>
          </a:prstGeom>
        </p:spPr>
      </p:pic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C57B5B34-9F1A-4101-9D32-4DCCA7982EB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09560404"/>
              </p:ext>
            </p:extLst>
          </p:nvPr>
        </p:nvGraphicFramePr>
        <p:xfrm>
          <a:off x="1191" y="119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38" imgH="344" progId="TCLayout.ActiveDocument.1">
                  <p:embed/>
                </p:oleObj>
              </mc:Choice>
              <mc:Fallback>
                <p:oleObj name="think-cell Slide" r:id="rId5" imgW="338" imgH="344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C57B5B34-9F1A-4101-9D32-4DCCA7982E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1" y="119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F0FDBC0-7526-B140-AFB6-492AFBF9C815}"/>
              </a:ext>
            </a:extLst>
          </p:cNvPr>
          <p:cNvSpPr txBox="1"/>
          <p:nvPr/>
        </p:nvSpPr>
        <p:spPr>
          <a:xfrm>
            <a:off x="252000" y="579296"/>
            <a:ext cx="16799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3600" b="1" noProof="0">
                <a:solidFill>
                  <a:schemeClr val="bg1"/>
                </a:solidFill>
                <a:latin typeface="UniCredit (Body)"/>
              </a:rPr>
              <a:t>Agenda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1E0392B-1DBB-4A4C-895E-2394EE2A40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1712589"/>
            <a:ext cx="1681163" cy="262287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&lt;Comment&gt;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5470B27-3057-4923-87E3-B6CDCB8D1BB2}"/>
              </a:ext>
            </a:extLst>
          </p:cNvPr>
          <p:cNvSpPr/>
          <p:nvPr userDrawn="1"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UniCredit (Body)"/>
            </a:endParaRPr>
          </a:p>
        </p:txBody>
      </p:sp>
      <p:pic>
        <p:nvPicPr>
          <p:cNvPr id="10" name="Picture 9" descr="A picture containing blur&#10;&#10;Description automatically generated">
            <a:extLst>
              <a:ext uri="{FF2B5EF4-FFF2-40B4-BE49-F238E27FC236}">
                <a16:creationId xmlns:a16="http://schemas.microsoft.com/office/drawing/2014/main" id="{8720381D-1D27-4C8E-A325-1EA677E8A2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>
            <a:off x="0" y="0"/>
            <a:ext cx="2188028" cy="5143500"/>
          </a:xfrm>
          <a:prstGeom prst="rect">
            <a:avLst/>
          </a:prstGeom>
        </p:spPr>
      </p:pic>
      <p:graphicFrame>
        <p:nvGraphicFramePr>
          <p:cNvPr id="11" name="Object 10" hidden="1">
            <a:extLst>
              <a:ext uri="{FF2B5EF4-FFF2-40B4-BE49-F238E27FC236}">
                <a16:creationId xmlns:a16="http://schemas.microsoft.com/office/drawing/2014/main" id="{8D74EB4C-32E7-43DB-8755-C47AD25516B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84132133"/>
              </p:ext>
            </p:extLst>
          </p:nvPr>
        </p:nvGraphicFramePr>
        <p:xfrm>
          <a:off x="1191" y="119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338" imgH="344" progId="TCLayout.ActiveDocument.1">
                  <p:embed/>
                </p:oleObj>
              </mc:Choice>
              <mc:Fallback>
                <p:oleObj name="think-cell Slide" r:id="rId7" imgW="338" imgH="344" progId="TCLayout.ActiveDocument.1">
                  <p:embed/>
                  <p:pic>
                    <p:nvPicPr>
                      <p:cNvPr id="11" name="Object 10" hidden="1">
                        <a:extLst>
                          <a:ext uri="{FF2B5EF4-FFF2-40B4-BE49-F238E27FC236}">
                            <a16:creationId xmlns:a16="http://schemas.microsoft.com/office/drawing/2014/main" id="{8D74EB4C-32E7-43DB-8755-C47AD25516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1" y="119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E5071E68-0ACB-4C1E-BC62-40EE9F7808CE}"/>
              </a:ext>
            </a:extLst>
          </p:cNvPr>
          <p:cNvSpPr txBox="1"/>
          <p:nvPr userDrawn="1"/>
        </p:nvSpPr>
        <p:spPr>
          <a:xfrm>
            <a:off x="252000" y="579296"/>
            <a:ext cx="16799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3600" b="1" noProof="0">
                <a:solidFill>
                  <a:schemeClr val="bg1"/>
                </a:solidFill>
                <a:latin typeface="UniCredit (Body)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443438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(Number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165A0C0-2C8D-964E-B4B9-E01713C6712A}"/>
              </a:ext>
            </a:extLst>
          </p:cNvPr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UniCredit (Body)"/>
            </a:endParaRP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2457239" y="1075490"/>
            <a:ext cx="5415747" cy="443199"/>
          </a:xfrm>
        </p:spPr>
        <p:txBody>
          <a:bodyPr anchor="t"/>
          <a:lstStyle>
            <a:lvl1pPr>
              <a:lnSpc>
                <a:spcPts val="36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&lt;Divider title (36pt)&gt;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D2D6B1D-8B97-E744-9CB5-24FAA2A3CE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57240" y="1545770"/>
            <a:ext cx="5415747" cy="276187"/>
          </a:xfrm>
        </p:spPr>
        <p:txBody>
          <a:bodyPr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noProof="0"/>
              <a:t>&lt;Divider detail (18pt)&gt;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91BF9E4-1784-6E4C-880E-60F4DE1302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57239" y="2101803"/>
            <a:ext cx="5415747" cy="1668463"/>
          </a:xfrm>
        </p:spPr>
        <p:txBody>
          <a:bodyPr>
            <a:noAutofit/>
          </a:bodyPr>
          <a:lstStyle>
            <a:lvl1pPr marL="287338" indent="-287338">
              <a:spcBef>
                <a:spcPts val="1200"/>
              </a:spcBef>
              <a:buSzPct val="120000"/>
              <a:buFontTx/>
              <a:buBlip>
                <a:blip r:embed="rId2"/>
              </a:buBlip>
              <a:tabLst/>
              <a:defRPr sz="1800"/>
            </a:lvl1pPr>
          </a:lstStyle>
          <a:p>
            <a:pPr lvl="0"/>
            <a:r>
              <a:rPr lang="en-GB" noProof="0"/>
              <a:t>&lt;Page Heading (18pt)&gt;</a:t>
            </a:r>
          </a:p>
        </p:txBody>
      </p:sp>
      <p:pic>
        <p:nvPicPr>
          <p:cNvPr id="30" name="Graphic 10">
            <a:extLst>
              <a:ext uri="{FF2B5EF4-FFF2-40B4-BE49-F238E27FC236}">
                <a16:creationId xmlns:a16="http://schemas.microsoft.com/office/drawing/2014/main" id="{8BB3C2B5-2ABA-6047-AE59-23CAC27958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31776" y="4586076"/>
            <a:ext cx="363600" cy="363600"/>
          </a:xfrm>
          <a:prstGeom prst="rect">
            <a:avLst/>
          </a:prstGeom>
        </p:spPr>
      </p:pic>
      <p:cxnSp>
        <p:nvCxnSpPr>
          <p:cNvPr id="27" name="Connettore 1 9">
            <a:extLst>
              <a:ext uri="{FF2B5EF4-FFF2-40B4-BE49-F238E27FC236}">
                <a16:creationId xmlns:a16="http://schemas.microsoft.com/office/drawing/2014/main" id="{4D3D1D31-2410-4AB2-AA5B-D5DE7C497DFB}"/>
              </a:ext>
            </a:extLst>
          </p:cNvPr>
          <p:cNvCxnSpPr>
            <a:cxnSpLocks/>
          </p:cNvCxnSpPr>
          <p:nvPr userDrawn="1"/>
        </p:nvCxnSpPr>
        <p:spPr>
          <a:xfrm>
            <a:off x="1235924" y="0"/>
            <a:ext cx="0" cy="5143500"/>
          </a:xfrm>
          <a:prstGeom prst="line">
            <a:avLst/>
          </a:prstGeom>
          <a:ln w="19050" cap="rnd" cmpd="sng">
            <a:solidFill>
              <a:srgbClr val="666666"/>
            </a:solidFill>
            <a:prstDash val="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uppo 5">
            <a:extLst>
              <a:ext uri="{FF2B5EF4-FFF2-40B4-BE49-F238E27FC236}">
                <a16:creationId xmlns:a16="http://schemas.microsoft.com/office/drawing/2014/main" id="{0A401EF1-6116-E746-B093-C3940D612DDE}"/>
              </a:ext>
            </a:extLst>
          </p:cNvPr>
          <p:cNvGrpSpPr/>
          <p:nvPr/>
        </p:nvGrpSpPr>
        <p:grpSpPr>
          <a:xfrm>
            <a:off x="503238" y="762000"/>
            <a:ext cx="1465372" cy="1465908"/>
            <a:chOff x="4373135" y="1004456"/>
            <a:chExt cx="134813" cy="134862"/>
          </a:xfrm>
        </p:grpSpPr>
        <p:sp>
          <p:nvSpPr>
            <p:cNvPr id="16" name="Oval 30">
              <a:extLst>
                <a:ext uri="{FF2B5EF4-FFF2-40B4-BE49-F238E27FC236}">
                  <a16:creationId xmlns:a16="http://schemas.microsoft.com/office/drawing/2014/main" id="{46D08740-7C9D-A04D-ABF2-2B7C773D77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3135" y="1004456"/>
              <a:ext cx="134813" cy="13486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6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niCredit (Body)"/>
                <a:ea typeface="+mn-ea"/>
                <a:cs typeface="+mn-cs"/>
              </a:endParaRPr>
            </a:p>
          </p:txBody>
        </p:sp>
        <p:sp>
          <p:nvSpPr>
            <p:cNvPr id="17" name="Oval 33">
              <a:extLst>
                <a:ext uri="{FF2B5EF4-FFF2-40B4-BE49-F238E27FC236}">
                  <a16:creationId xmlns:a16="http://schemas.microsoft.com/office/drawing/2014/main" id="{FAEC83F6-ACD3-CB43-AA9E-5C4BC1BB34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84350" y="1015694"/>
              <a:ext cx="112383" cy="112385"/>
            </a:xfrm>
            <a:prstGeom prst="ellipse">
              <a:avLst/>
            </a:prstGeom>
            <a:solidFill>
              <a:srgbClr val="EA5C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6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niCredit (Body)"/>
                <a:ea typeface="+mn-ea"/>
                <a:cs typeface="+mn-cs"/>
              </a:endParaRPr>
            </a:p>
          </p:txBody>
        </p:sp>
        <p:sp>
          <p:nvSpPr>
            <p:cNvPr id="18" name="Oval 34">
              <a:extLst>
                <a:ext uri="{FF2B5EF4-FFF2-40B4-BE49-F238E27FC236}">
                  <a16:creationId xmlns:a16="http://schemas.microsoft.com/office/drawing/2014/main" id="{A1549420-047B-674E-BFE6-9D720720C9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95587" y="1026933"/>
              <a:ext cx="89908" cy="89908"/>
            </a:xfrm>
            <a:prstGeom prst="ellipse">
              <a:avLst/>
            </a:prstGeom>
            <a:solidFill>
              <a:srgbClr val="E200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72000" rIns="0" bIns="0"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00" b="0" i="0" u="none" strike="noStrike" kern="120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niCredit (Body)"/>
                <a:ea typeface="+mn-ea"/>
                <a:cs typeface="+mn-cs"/>
              </a:endParaRPr>
            </a:p>
          </p:txBody>
        </p:sp>
      </p:grp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3BB445C-4D44-1C44-B7CA-90E3FE6C0D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49817" y="1302866"/>
            <a:ext cx="372215" cy="396000"/>
          </a:xfrm>
        </p:spPr>
        <p:txBody>
          <a:bodyPr anchor="ctr">
            <a:no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0AF37849-120D-C24C-9913-0F61A8B2E3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71074"/>
            <a:ext cx="9144000" cy="772426"/>
          </a:xfrm>
          <a:prstGeom prst="rect">
            <a:avLst/>
          </a:prstGeom>
        </p:spPr>
      </p:pic>
      <p:pic>
        <p:nvPicPr>
          <p:cNvPr id="25" name="Graphic 10">
            <a:extLst>
              <a:ext uri="{FF2B5EF4-FFF2-40B4-BE49-F238E27FC236}">
                <a16:creationId xmlns:a16="http://schemas.microsoft.com/office/drawing/2014/main" id="{95273F42-49D1-42A6-86EF-20AD64AB87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31776" y="4586076"/>
            <a:ext cx="363600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452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(Non-number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0AF37849-120D-C24C-9913-0F61A8B2E3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71074"/>
            <a:ext cx="9144000" cy="77242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165A0C0-2C8D-964E-B4B9-E01713C6712A}"/>
              </a:ext>
            </a:extLst>
          </p:cNvPr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UniCredit (Body)"/>
            </a:endParaRPr>
          </a:p>
        </p:txBody>
      </p:sp>
      <p:sp>
        <p:nvSpPr>
          <p:cNvPr id="15" name="Title">
            <a:extLst>
              <a:ext uri="{FF2B5EF4-FFF2-40B4-BE49-F238E27FC236}">
                <a16:creationId xmlns:a16="http://schemas.microsoft.com/office/drawing/2014/main" id="{EA4DF463-DE2D-B04F-A377-1586DE654A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238" y="1075490"/>
            <a:ext cx="5415747" cy="443199"/>
          </a:xfrm>
        </p:spPr>
        <p:txBody>
          <a:bodyPr anchor="t"/>
          <a:lstStyle>
            <a:lvl1pPr>
              <a:lnSpc>
                <a:spcPts val="36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&lt;Divider title (36pt)&gt;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67A2572-7D38-BE42-BEAB-1CE2C62B7F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239" y="1545770"/>
            <a:ext cx="5415747" cy="276187"/>
          </a:xfrm>
        </p:spPr>
        <p:txBody>
          <a:bodyPr>
            <a:noAutofit/>
          </a:bodyPr>
          <a:lstStyle>
            <a:lvl1pPr>
              <a:defRPr sz="1800"/>
            </a:lvl1pPr>
          </a:lstStyle>
          <a:p>
            <a:pPr lvl="0"/>
            <a:r>
              <a:rPr lang="en-GB" noProof="0"/>
              <a:t>&lt;Divider detail (18pt)&gt;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4D39F49D-58D6-D146-BCDE-1628304EE2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3238" y="2192318"/>
            <a:ext cx="5415747" cy="1668463"/>
          </a:xfrm>
        </p:spPr>
        <p:txBody>
          <a:bodyPr>
            <a:noAutofit/>
          </a:bodyPr>
          <a:lstStyle>
            <a:lvl1pPr marL="287338" indent="-287338">
              <a:buSzPct val="130000"/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 sz="1800"/>
            </a:lvl1pPr>
          </a:lstStyle>
          <a:p>
            <a:pPr lvl="0"/>
            <a:r>
              <a:rPr lang="en-GB" noProof="0"/>
              <a:t>&lt;Subsection (18pt)&gt;</a:t>
            </a:r>
          </a:p>
        </p:txBody>
      </p:sp>
      <p:pic>
        <p:nvPicPr>
          <p:cNvPr id="14" name="Graphic 10">
            <a:extLst>
              <a:ext uri="{FF2B5EF4-FFF2-40B4-BE49-F238E27FC236}">
                <a16:creationId xmlns:a16="http://schemas.microsoft.com/office/drawing/2014/main" id="{64DE34C3-D190-0044-B3DB-1C8873D3DE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31776" y="4586076"/>
            <a:ext cx="363600" cy="363600"/>
          </a:xfrm>
          <a:prstGeom prst="rect">
            <a:avLst/>
          </a:prstGeom>
        </p:spPr>
      </p:pic>
      <p:pic>
        <p:nvPicPr>
          <p:cNvPr id="10" name="Picture 9" descr="A picture containing blur&#10;&#10;Description automatically generated">
            <a:extLst>
              <a:ext uri="{FF2B5EF4-FFF2-40B4-BE49-F238E27FC236}">
                <a16:creationId xmlns:a16="http://schemas.microsoft.com/office/drawing/2014/main" id="{9CA7B6F3-676F-47C3-9A1E-AF4C68B20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71074"/>
            <a:ext cx="9144000" cy="77242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EFA91D2-6809-4E49-AF02-2960368AC845}"/>
              </a:ext>
            </a:extLst>
          </p:cNvPr>
          <p:cNvSpPr/>
          <p:nvPr userDrawn="1"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UniCredit (Body)"/>
            </a:endParaRPr>
          </a:p>
        </p:txBody>
      </p:sp>
      <p:pic>
        <p:nvPicPr>
          <p:cNvPr id="12" name="Graphic 10">
            <a:extLst>
              <a:ext uri="{FF2B5EF4-FFF2-40B4-BE49-F238E27FC236}">
                <a16:creationId xmlns:a16="http://schemas.microsoft.com/office/drawing/2014/main" id="{0DC3FDE0-7791-4324-92BC-8868F9E1972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31776" y="4586076"/>
            <a:ext cx="363600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2995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blur&#10;&#10;Description automatically generated">
            <a:extLst>
              <a:ext uri="{FF2B5EF4-FFF2-40B4-BE49-F238E27FC236}">
                <a16:creationId xmlns:a16="http://schemas.microsoft.com/office/drawing/2014/main" id="{FF292D07-05B8-4843-816F-A366669955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71074"/>
            <a:ext cx="9144000" cy="772426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B1192D2-38C4-4F8D-9EBB-0968880331F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437197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D31A436-2DF3-455E-B888-774EC408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4587875"/>
            <a:ext cx="6885665" cy="373063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&lt;Additional commentary if required&gt;</a:t>
            </a: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2E500C01-4140-4EB7-916E-BBC1B965BD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000" y="332088"/>
            <a:ext cx="3010313" cy="1855941"/>
          </a:xfrm>
        </p:spPr>
        <p:txBody>
          <a:bodyPr anchor="t"/>
          <a:lstStyle>
            <a:lvl1pPr>
              <a:lnSpc>
                <a:spcPts val="3600"/>
              </a:lnSpc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&lt;Key Statement&gt;</a:t>
            </a:r>
          </a:p>
        </p:txBody>
      </p:sp>
      <p:pic>
        <p:nvPicPr>
          <p:cNvPr id="16" name="Graphic 10">
            <a:extLst>
              <a:ext uri="{FF2B5EF4-FFF2-40B4-BE49-F238E27FC236}">
                <a16:creationId xmlns:a16="http://schemas.microsoft.com/office/drawing/2014/main" id="{540766B8-2C33-C643-84F7-8AE794AD1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31776" y="4586076"/>
            <a:ext cx="363600" cy="363600"/>
          </a:xfrm>
          <a:prstGeom prst="rect">
            <a:avLst/>
          </a:prstGeom>
        </p:spPr>
      </p:pic>
      <p:pic>
        <p:nvPicPr>
          <p:cNvPr id="9" name="Picture 8" descr="A picture containing blur&#10;&#10;Description automatically generated">
            <a:extLst>
              <a:ext uri="{FF2B5EF4-FFF2-40B4-BE49-F238E27FC236}">
                <a16:creationId xmlns:a16="http://schemas.microsoft.com/office/drawing/2014/main" id="{C1B2336B-AB2B-4492-A0F0-CBBC82547B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71074"/>
            <a:ext cx="9144000" cy="772426"/>
          </a:xfrm>
          <a:prstGeom prst="rect">
            <a:avLst/>
          </a:prstGeom>
        </p:spPr>
      </p:pic>
      <p:pic>
        <p:nvPicPr>
          <p:cNvPr id="10" name="Graphic 10">
            <a:extLst>
              <a:ext uri="{FF2B5EF4-FFF2-40B4-BE49-F238E27FC236}">
                <a16:creationId xmlns:a16="http://schemas.microsoft.com/office/drawing/2014/main" id="{A3D12098-0624-4630-863C-E295BEF96D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31776" y="4586076"/>
            <a:ext cx="363600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615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26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3.xml"/><Relationship Id="rId29" Type="http://schemas.openxmlformats.org/officeDocument/2006/relationships/image" Target="../media/image5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emf"/><Relationship Id="rId32" Type="http://schemas.openxmlformats.org/officeDocument/2006/relationships/image" Target="../media/image8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oleObject" Target="../embeddings/oleObject1.bin"/><Relationship Id="rId28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2.xml"/><Relationship Id="rId31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Relationship Id="rId27" Type="http://schemas.openxmlformats.org/officeDocument/2006/relationships/oleObject" Target="../embeddings/oleObject3.bin"/><Relationship Id="rId30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blur&#10;&#10;Description automatically generated">
            <a:extLst>
              <a:ext uri="{FF2B5EF4-FFF2-40B4-BE49-F238E27FC236}">
                <a16:creationId xmlns:a16="http://schemas.microsoft.com/office/drawing/2014/main" id="{8F1717FD-814C-CB47-8794-F6D1B2BF271B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720001"/>
          </a:xfrm>
          <a:prstGeom prst="rect">
            <a:avLst/>
          </a:prstGeom>
        </p:spPr>
      </p:pic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51BA8859-AEC4-4743-94E7-8F2F36BDAB3F}"/>
              </a:ext>
            </a:extLst>
          </p:cNvPr>
          <p:cNvGraphicFramePr>
            <a:graphicFrameLocks noChangeAspect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266250575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3" imgW="421" imgH="420" progId="TCLayout.ActiveDocument.1">
                  <p:embed/>
                </p:oleObj>
              </mc:Choice>
              <mc:Fallback>
                <p:oleObj name="think-cell Slide" r:id="rId23" imgW="421" imgH="42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51BA8859-AEC4-4743-94E7-8F2F36BDAB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"/>
          <p:cNvSpPr>
            <a:spLocks noGrp="1"/>
          </p:cNvSpPr>
          <p:nvPr>
            <p:ph type="body" idx="1"/>
          </p:nvPr>
        </p:nvSpPr>
        <p:spPr>
          <a:xfrm>
            <a:off x="252000" y="1058347"/>
            <a:ext cx="8280813" cy="31691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/>
              <a:t>&lt;Heading (18pt)&gt;</a:t>
            </a:r>
          </a:p>
          <a:p>
            <a:pPr lvl="1"/>
            <a:r>
              <a:rPr lang="en-GB" noProof="0"/>
              <a:t>&lt;Subheading (14pt)&gt;</a:t>
            </a:r>
          </a:p>
          <a:p>
            <a:pPr lvl="2"/>
            <a:r>
              <a:rPr lang="en-GB" noProof="0"/>
              <a:t>&lt;Normal (14pt)&gt;</a:t>
            </a:r>
          </a:p>
          <a:p>
            <a:pPr lvl="3"/>
            <a:r>
              <a:rPr lang="en-GB" noProof="0"/>
              <a:t>&lt;Bullet 1 (14pt)&gt;</a:t>
            </a:r>
          </a:p>
          <a:p>
            <a:pPr lvl="4"/>
            <a:r>
              <a:rPr lang="en-GB" noProof="0"/>
              <a:t>&lt;Bullet 2 (14pt)&gt;</a:t>
            </a:r>
          </a:p>
          <a:p>
            <a:pPr lvl="5"/>
            <a:r>
              <a:rPr lang="en-GB" noProof="0"/>
              <a:t>&lt;Bullet 3 (14pt)&gt;</a:t>
            </a:r>
          </a:p>
          <a:p>
            <a:pPr lvl="6"/>
            <a:r>
              <a:rPr lang="en-GB" noProof="0"/>
              <a:t>Reduced Normal (11pt)</a:t>
            </a:r>
          </a:p>
          <a:p>
            <a:pPr lvl="7"/>
            <a:r>
              <a:rPr lang="en-GB" noProof="0"/>
              <a:t>&lt;Tick (14pt)&gt;</a:t>
            </a:r>
          </a:p>
          <a:p>
            <a:pPr lvl="8"/>
            <a:r>
              <a:rPr lang="en-GB" noProof="0"/>
              <a:t>&lt;Cross (14pt)&gt;</a:t>
            </a:r>
          </a:p>
          <a:p>
            <a:pPr lvl="5"/>
            <a:endParaRPr lang="en-GB" noProof="0"/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252000" y="357741"/>
            <a:ext cx="8280813" cy="30345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pPr lvl="0">
              <a:lnSpc>
                <a:spcPts val="2400"/>
              </a:lnSpc>
            </a:pPr>
            <a:r>
              <a:rPr lang="en-GB" noProof="0"/>
              <a:t>&lt;Page title (24pt)&gt;</a:t>
            </a:r>
          </a:p>
        </p:txBody>
      </p:sp>
      <p:graphicFrame>
        <p:nvGraphicFramePr>
          <p:cNvPr id="9" name="Object 4" hidden="1">
            <a:extLst>
              <a:ext uri="{FF2B5EF4-FFF2-40B4-BE49-F238E27FC236}">
                <a16:creationId xmlns:a16="http://schemas.microsoft.com/office/drawing/2014/main" id="{DF74087D-28A0-9F45-895B-44D7568610F7}"/>
              </a:ext>
            </a:extLst>
          </p:cNvPr>
          <p:cNvGraphicFramePr>
            <a:graphicFrameLocks noChangeAspect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22476860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5" imgW="421" imgH="420" progId="TCLayout.ActiveDocument.1">
                  <p:embed/>
                </p:oleObj>
              </mc:Choice>
              <mc:Fallback>
                <p:oleObj name="think-cell Slide" r:id="rId25" imgW="421" imgH="420" progId="TCLayout.ActiveDocument.1">
                  <p:embed/>
                  <p:pic>
                    <p:nvPicPr>
                      <p:cNvPr id="9" name="Object 4" hidden="1">
                        <a:extLst>
                          <a:ext uri="{FF2B5EF4-FFF2-40B4-BE49-F238E27FC236}">
                            <a16:creationId xmlns:a16="http://schemas.microsoft.com/office/drawing/2014/main" id="{DF74087D-28A0-9F45-895B-44D756861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5C8E61-51DB-9E43-9552-DB681B0DA6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52000" y="4860150"/>
            <a:ext cx="18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defRPr lang="en-US" sz="900" b="1" i="0" smtClean="0">
                <a:solidFill>
                  <a:schemeClr val="tx2"/>
                </a:solidFill>
                <a:effectLst/>
                <a:latin typeface="UniCredit (Body)"/>
              </a:defRPr>
            </a:lvl1pPr>
          </a:lstStyle>
          <a:p>
            <a:pPr>
              <a:lnSpc>
                <a:spcPct val="90000"/>
              </a:lnSpc>
            </a:pPr>
            <a:fld id="{46C7C3DC-F2BD-3444-971E-438EC79B522A}" type="slidenum">
              <a:rPr lang="en-GB" smtClean="0"/>
              <a:pPr>
                <a:lnSpc>
                  <a:spcPct val="90000"/>
                </a:lnSpc>
              </a:pPr>
              <a:t>‹N›</a:t>
            </a:fld>
            <a:endParaRPr lang="en-GB"/>
          </a:p>
        </p:txBody>
      </p:sp>
      <p:pic>
        <p:nvPicPr>
          <p:cNvPr id="10" name="Picture 9" descr="A picture containing blur&#10;&#10;Description automatically generated">
            <a:extLst>
              <a:ext uri="{FF2B5EF4-FFF2-40B4-BE49-F238E27FC236}">
                <a16:creationId xmlns:a16="http://schemas.microsoft.com/office/drawing/2014/main" id="{FA57B188-99CD-441E-93B9-F472F76413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720001"/>
          </a:xfrm>
          <a:prstGeom prst="rect">
            <a:avLst/>
          </a:prstGeom>
        </p:spPr>
      </p:pic>
      <p:graphicFrame>
        <p:nvGraphicFramePr>
          <p:cNvPr id="12" name="Object 4" hidden="1">
            <a:extLst>
              <a:ext uri="{FF2B5EF4-FFF2-40B4-BE49-F238E27FC236}">
                <a16:creationId xmlns:a16="http://schemas.microsoft.com/office/drawing/2014/main" id="{61EF5A53-C21E-4A2D-91BC-9048F1009C7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10522838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7" imgW="421" imgH="420" progId="TCLayout.ActiveDocument.1">
                  <p:embed/>
                </p:oleObj>
              </mc:Choice>
              <mc:Fallback>
                <p:oleObj name="think-cell Slide" r:id="rId27" imgW="421" imgH="420" progId="TCLayout.ActiveDocument.1">
                  <p:embed/>
                  <p:pic>
                    <p:nvPicPr>
                      <p:cNvPr id="12" name="Object 4" hidden="1">
                        <a:extLst>
                          <a:ext uri="{FF2B5EF4-FFF2-40B4-BE49-F238E27FC236}">
                            <a16:creationId xmlns:a16="http://schemas.microsoft.com/office/drawing/2014/main" id="{61EF5A53-C21E-4A2D-91BC-9048F1009C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Graphic 13">
            <a:extLst>
              <a:ext uri="{FF2B5EF4-FFF2-40B4-BE49-F238E27FC236}">
                <a16:creationId xmlns:a16="http://schemas.microsoft.com/office/drawing/2014/main" id="{7B52EBC2-EAA1-4D0C-BC3C-3C6F7AD64D7E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531776" y="4586076"/>
            <a:ext cx="363600" cy="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2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58" r:id="rId3"/>
    <p:sldLayoutId id="2147483759" r:id="rId4"/>
    <p:sldLayoutId id="2147483760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hf hdr="0" dt="0"/>
  <p:txStyles>
    <p:titleStyle>
      <a:lvl1pPr algn="l" rtl="0" eaLnBrk="1" fontAlgn="base" hangingPunct="1">
        <a:lnSpc>
          <a:spcPts val="2200"/>
        </a:lnSpc>
        <a:spcBef>
          <a:spcPct val="0"/>
        </a:spcBef>
        <a:spcAft>
          <a:spcPct val="0"/>
        </a:spcAft>
        <a:defRPr lang="en-GB" sz="2400" b="1" kern="1200" noProof="0" dirty="0">
          <a:solidFill>
            <a:schemeClr val="bg1"/>
          </a:solidFill>
          <a:latin typeface="UniCredit (Body)"/>
          <a:ea typeface="+mj-ea"/>
          <a:cs typeface="Arial" panose="020B060402020202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</a:defRPr>
      </a:lvl5pPr>
      <a:lvl6pPr marL="342875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</a:defRPr>
      </a:lvl6pPr>
      <a:lvl7pPr marL="685749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</a:defRPr>
      </a:lvl7pPr>
      <a:lvl8pPr marL="1028624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</a:defRPr>
      </a:lvl8pPr>
      <a:lvl9pPr marL="1371498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</a:defRPr>
      </a:lvl9pPr>
    </p:titleStyle>
    <p:bodyStyle>
      <a:lvl1pPr marL="0" marR="0" indent="0" algn="l" defTabSz="342875" rtl="0" eaLnBrk="1" fontAlgn="auto" latinLnBrk="0" hangingPunct="1">
        <a:lnSpc>
          <a:spcPct val="90000"/>
        </a:lnSpc>
        <a:spcBef>
          <a:spcPts val="0"/>
        </a:spcBef>
        <a:spcAft>
          <a:spcPts val="0"/>
        </a:spcAft>
        <a:buClr>
          <a:srgbClr val="E1061C"/>
        </a:buClr>
        <a:buSzTx/>
        <a:buFont typeface="Arial"/>
        <a:buNone/>
        <a:tabLst/>
        <a:defRPr sz="1800" kern="1200" baseline="0">
          <a:solidFill>
            <a:schemeClr val="tx1"/>
          </a:solidFill>
          <a:latin typeface="UniCredit (Body)"/>
          <a:ea typeface="+mn-ea"/>
          <a:cs typeface="Arial" panose="020B0604020202020204" pitchFamily="34" charset="0"/>
        </a:defRPr>
      </a:lvl1pPr>
      <a:lvl2pPr marL="0" marR="0" indent="0" algn="l" defTabSz="34287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1061C"/>
        </a:buClr>
        <a:buSzTx/>
        <a:buFont typeface="Arial"/>
        <a:buNone/>
        <a:tabLst/>
        <a:defRPr sz="1400" b="1" kern="1200" baseline="0">
          <a:solidFill>
            <a:schemeClr val="tx1"/>
          </a:solidFill>
          <a:latin typeface="UniCredit (Body)"/>
          <a:ea typeface="+mn-ea"/>
          <a:cs typeface="Arial" panose="020B0604020202020204" pitchFamily="34" charset="0"/>
        </a:defRPr>
      </a:lvl2pPr>
      <a:lvl3pPr marL="0" marR="0" indent="0" algn="l" defTabSz="342875" rtl="0" eaLnBrk="1" fontAlgn="auto" latinLnBrk="0" hangingPunct="1">
        <a:lnSpc>
          <a:spcPct val="90000"/>
        </a:lnSpc>
        <a:spcBef>
          <a:spcPts val="1200"/>
        </a:spcBef>
        <a:spcAft>
          <a:spcPts val="0"/>
        </a:spcAft>
        <a:buClr>
          <a:srgbClr val="999999"/>
        </a:buClr>
        <a:buSzTx/>
        <a:buFont typeface="System Font Regular"/>
        <a:buNone/>
        <a:tabLst/>
        <a:defRPr sz="1400" kern="1200" baseline="0">
          <a:solidFill>
            <a:schemeClr val="tx1"/>
          </a:solidFill>
          <a:latin typeface="UniCredit (Body)"/>
          <a:ea typeface="+mn-ea"/>
          <a:cs typeface="Arial" panose="020B0604020202020204" pitchFamily="34" charset="0"/>
        </a:defRPr>
      </a:lvl3pPr>
      <a:lvl4pPr marL="180000" marR="0" indent="-180000" algn="l" defTabSz="342875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rgbClr val="CCCCCC"/>
        </a:buClr>
        <a:buSzTx/>
        <a:buFont typeface="Arial" panose="020B0604020202020204" pitchFamily="34" charset="0"/>
        <a:buChar char="●"/>
        <a:tabLst/>
        <a:defRPr sz="1400" kern="1200" baseline="0">
          <a:solidFill>
            <a:schemeClr val="tx1"/>
          </a:solidFill>
          <a:latin typeface="UniCredit (Body)"/>
          <a:ea typeface="+mn-ea"/>
          <a:cs typeface="Arial" panose="020B0604020202020204" pitchFamily="34" charset="0"/>
        </a:defRPr>
      </a:lvl4pPr>
      <a:lvl5pPr marL="360000" marR="0" indent="-180000" algn="l" defTabSz="342875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rgbClr val="CCCCCC"/>
        </a:buClr>
        <a:buSzTx/>
        <a:buFont typeface="Arial" panose="020B0604020202020204" pitchFamily="34" charset="0"/>
        <a:buChar char="●"/>
        <a:tabLst/>
        <a:defRPr sz="1400" kern="1200" baseline="0">
          <a:solidFill>
            <a:schemeClr val="tx1"/>
          </a:solidFill>
          <a:latin typeface="UniCredit (Body)"/>
          <a:ea typeface="+mn-ea"/>
          <a:cs typeface="Arial" panose="020B0604020202020204" pitchFamily="34" charset="0"/>
        </a:defRPr>
      </a:lvl5pPr>
      <a:lvl6pPr marL="540000" indent="-180000" algn="l" defTabSz="685749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rgbClr val="CCCCCC"/>
        </a:buClr>
        <a:buFont typeface="Arial" panose="020B0604020202020204" pitchFamily="34" charset="0"/>
        <a:buChar char="●"/>
        <a:tabLst/>
        <a:defRPr sz="1400" kern="1200">
          <a:solidFill>
            <a:schemeClr val="tx1"/>
          </a:solidFill>
          <a:latin typeface="UniCredit (Body)"/>
          <a:ea typeface="+mn-ea"/>
          <a:cs typeface="+mn-cs"/>
        </a:defRPr>
      </a:lvl6pPr>
      <a:lvl7pPr marL="1037" indent="0" algn="l" defTabSz="685749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80000"/>
        <a:buFont typeface="System Font Regular"/>
        <a:buNone/>
        <a:tabLst/>
        <a:defRPr sz="1100" kern="1200">
          <a:solidFill>
            <a:schemeClr val="tx1"/>
          </a:solidFill>
          <a:latin typeface="UniCredit (Body)"/>
          <a:ea typeface="+mn-ea"/>
          <a:cs typeface="+mn-cs"/>
        </a:defRPr>
      </a:lvl7pPr>
      <a:lvl8pPr marL="288000" indent="-288000" algn="l" defTabSz="685749" rtl="0" eaLnBrk="1" latinLnBrk="0" hangingPunct="1">
        <a:lnSpc>
          <a:spcPct val="90000"/>
        </a:lnSpc>
        <a:spcBef>
          <a:spcPts val="1200"/>
        </a:spcBef>
        <a:buClr>
          <a:srgbClr val="999999"/>
        </a:buClr>
        <a:buSzPct val="100000"/>
        <a:buFontTx/>
        <a:buBlip>
          <a:blip r:embed="rId30"/>
        </a:buBlip>
        <a:tabLst/>
        <a:defRPr sz="1400" kern="1200">
          <a:solidFill>
            <a:schemeClr val="tx1"/>
          </a:solidFill>
          <a:latin typeface="UniCredit (Body)"/>
          <a:ea typeface="+mn-ea"/>
          <a:cs typeface="+mn-cs"/>
        </a:defRPr>
      </a:lvl8pPr>
      <a:lvl9pPr marL="288000" indent="-288000" algn="l" defTabSz="685749" rtl="0" eaLnBrk="1" latinLnBrk="0" hangingPunct="1">
        <a:lnSpc>
          <a:spcPct val="90000"/>
        </a:lnSpc>
        <a:spcBef>
          <a:spcPts val="1200"/>
        </a:spcBef>
        <a:buFontTx/>
        <a:buBlip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</a:buBlip>
        <a:tabLst/>
        <a:defRPr sz="1400" kern="1200">
          <a:solidFill>
            <a:schemeClr val="tx1"/>
          </a:solidFill>
          <a:latin typeface="UniCredit (Body)"/>
          <a:ea typeface="+mn-ea"/>
          <a:cs typeface="+mn-cs"/>
        </a:defRPr>
      </a:lvl9pPr>
    </p:bodyStyle>
    <p:otherStyle>
      <a:defPPr>
        <a:defRPr lang="de-DE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3" orient="horz" pos="667" userDrawn="1">
          <p15:clr>
            <a:srgbClr val="F26B43"/>
          </p15:clr>
        </p15:guide>
        <p15:guide id="14" orient="horz" pos="2731" userDrawn="1">
          <p15:clr>
            <a:srgbClr val="F26B43"/>
          </p15:clr>
        </p15:guide>
        <p15:guide id="15" orient="horz" pos="3117" userDrawn="1">
          <p15:clr>
            <a:srgbClr val="F26B43"/>
          </p15:clr>
        </p15:guide>
        <p15:guide id="16" orient="horz" pos="2890" userDrawn="1">
          <p15:clr>
            <a:srgbClr val="F26B43"/>
          </p15:clr>
        </p15:guide>
        <p15:guide id="17" pos="158" userDrawn="1">
          <p15:clr>
            <a:srgbClr val="F26B43"/>
          </p15:clr>
        </p15:guide>
        <p15:guide id="18" pos="5602" userDrawn="1">
          <p15:clr>
            <a:srgbClr val="F26B43"/>
          </p15:clr>
        </p15:guide>
        <p15:guide id="19" orient="horz" pos="441" userDrawn="1">
          <p15:clr>
            <a:srgbClr val="F26B43"/>
          </p15:clr>
        </p15:guide>
        <p15:guide id="20" userDrawn="1">
          <p15:clr>
            <a:srgbClr val="F26B43"/>
          </p15:clr>
        </p15:guide>
        <p15:guide id="21" pos="5375" userDrawn="1">
          <p15:clr>
            <a:srgbClr val="F26B43"/>
          </p15:clr>
        </p15:guide>
        <p15:guide id="22" pos="4853" userDrawn="1">
          <p15:clr>
            <a:srgbClr val="F26B43"/>
          </p15:clr>
        </p15:guide>
        <p15:guide id="23" pos="317" userDrawn="1">
          <p15:clr>
            <a:srgbClr val="F26B43"/>
          </p15:clr>
        </p15:guide>
        <p15:guide id="24" orient="horz" pos="32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1BE3BF1-AA24-394A-8D7E-2B634B788C0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2000" y="3812073"/>
            <a:ext cx="7063200" cy="208800"/>
          </a:xfrm>
        </p:spPr>
        <p:txBody>
          <a:bodyPr/>
          <a:lstStyle/>
          <a:p>
            <a:r>
              <a:rPr lang="en-US" sz="2000" dirty="0"/>
              <a:t>Barbara Cortese </a:t>
            </a:r>
          </a:p>
          <a:p>
            <a:r>
              <a:rPr lang="en-US" sz="2000" b="0" dirty="0"/>
              <a:t>Family governance e trust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D317827F-1182-7345-968B-1FB13F0D3C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52000" y="2391750"/>
            <a:ext cx="5295815" cy="360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itolo 5">
            <a:extLst>
              <a:ext uri="{FF2B5EF4-FFF2-40B4-BE49-F238E27FC236}">
                <a16:creationId xmlns:a16="http://schemas.microsoft.com/office/drawing/2014/main" id="{0734A0EB-2566-344D-AD43-6D8F262E0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64" y="2466048"/>
            <a:ext cx="8768836" cy="1067726"/>
          </a:xfrm>
        </p:spPr>
        <p:txBody>
          <a:bodyPr/>
          <a:lstStyle/>
          <a:p>
            <a:pPr>
              <a:lnSpc>
                <a:spcPts val="5000"/>
              </a:lnSpc>
            </a:pPr>
            <a:br>
              <a:rPr lang="en-GB" b="0" dirty="0"/>
            </a:br>
            <a:br>
              <a:rPr lang="en-GB" b="0" dirty="0"/>
            </a:br>
            <a:endParaRPr lang="en-GB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58D54787-D717-8C4B-830C-53AF6162D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2349" y="6589106"/>
            <a:ext cx="796413" cy="18040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83D4E45-6CAC-A84F-9F28-049DB0F85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4749" y="6741506"/>
            <a:ext cx="796413" cy="180403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EE8F676-2B07-EB49-85FC-5885BDC05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7149" y="6893906"/>
            <a:ext cx="796413" cy="180403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DC5511D5-8088-F24D-BE5A-29FD1D664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9549" y="7046306"/>
            <a:ext cx="796413" cy="180403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529B4AC3-2FA2-F849-A62D-A88797142D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8384" y="6589106"/>
            <a:ext cx="796413" cy="180403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D2EB1B93-E86F-EF4A-8762-E8F67F99E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784" y="6741506"/>
            <a:ext cx="796413" cy="180403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5AF2F08A-0E90-EAF1-313A-371C8F8B489D}"/>
              </a:ext>
            </a:extLst>
          </p:cNvPr>
          <p:cNvSpPr txBox="1"/>
          <p:nvPr/>
        </p:nvSpPr>
        <p:spPr>
          <a:xfrm>
            <a:off x="2286000" y="3504158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800" dirty="0">
                <a:effectLst/>
                <a:latin typeface="Tahoma" panose="020B0604030504040204" pitchFamily="34" charset="0"/>
                <a:ea typeface="Arial Unicode MS"/>
              </a:rPr>
              <a:t>Il trust e gli adempimenti in materia di    Antiriciclaggio – </a:t>
            </a: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7281D9E-BD81-44D7-17FC-A5844E0139E4}"/>
              </a:ext>
            </a:extLst>
          </p:cNvPr>
          <p:cNvSpPr txBox="1"/>
          <p:nvPr/>
        </p:nvSpPr>
        <p:spPr>
          <a:xfrm>
            <a:off x="507076" y="448887"/>
            <a:ext cx="8768836" cy="15544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4000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Arial Unicode MS"/>
              </a:rPr>
              <a:t>IL TRUST E GLI ADEMPIMENTI IN MATERIA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4000" dirty="0">
                <a:solidFill>
                  <a:schemeClr val="bg1"/>
                </a:solidFill>
                <a:latin typeface="Tahoma" panose="020B0604030504040204" pitchFamily="34" charset="0"/>
                <a:ea typeface="Arial Unicode MS"/>
              </a:rPr>
              <a:t>D</a:t>
            </a:r>
            <a:r>
              <a:rPr lang="it-IT" sz="4000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Arial Unicode MS"/>
              </a:rPr>
              <a:t>I ANTIRICICLAGGIO </a:t>
            </a:r>
            <a:r>
              <a:rPr lang="it-IT" sz="1800" dirty="0">
                <a:effectLst/>
                <a:latin typeface="Tahoma" panose="020B0604030504040204" pitchFamily="34" charset="0"/>
                <a:ea typeface="Arial Unicode MS"/>
              </a:rPr>
              <a:t>– </a:t>
            </a:r>
            <a:endParaRPr lang="it-I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17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A6B7CAA-CB0D-4587-BC92-78D009536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UniCredit S.p.A. – Internal</a:t>
            </a: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DE56D17F-C62D-1D42-A51C-E848BC26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276571"/>
            <a:ext cx="9477788" cy="303453"/>
          </a:xfrm>
        </p:spPr>
        <p:txBody>
          <a:bodyPr/>
          <a:lstStyle/>
          <a:p>
            <a:r>
              <a:rPr lang="it-IT" b="0" dirty="0">
                <a:latin typeface="UniCredit" panose="02000506040000020004" pitchFamily="2" charset="0"/>
              </a:rPr>
              <a:t>GLI ADEMPIMENTI ANTIRICICLAGGIO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10082FF-2622-4846-AA83-51F651D636B2}"/>
              </a:ext>
            </a:extLst>
          </p:cNvPr>
          <p:cNvSpPr txBox="1"/>
          <p:nvPr/>
        </p:nvSpPr>
        <p:spPr>
          <a:xfrm>
            <a:off x="312515" y="1103854"/>
            <a:ext cx="8158969" cy="34295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endParaRPr lang="it-IT" sz="14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FC19BE-FA40-354F-9F1E-FCB3CAEDDC4B}"/>
              </a:ext>
            </a:extLst>
          </p:cNvPr>
          <p:cNvSpPr txBox="1"/>
          <p:nvPr/>
        </p:nvSpPr>
        <p:spPr>
          <a:xfrm>
            <a:off x="3364706" y="1593056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AD48C62-E5FA-AB47-A6C2-80D957ABDB86}"/>
              </a:ext>
            </a:extLst>
          </p:cNvPr>
          <p:cNvSpPr txBox="1"/>
          <p:nvPr/>
        </p:nvSpPr>
        <p:spPr>
          <a:xfrm>
            <a:off x="914400" y="3529013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C0B37BF-05BB-1D49-B088-6AEE91E64574}"/>
              </a:ext>
            </a:extLst>
          </p:cNvPr>
          <p:cNvSpPr txBox="1"/>
          <p:nvPr/>
        </p:nvSpPr>
        <p:spPr>
          <a:xfrm>
            <a:off x="1321594" y="1035844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A95EC0A-DCD5-832C-373B-87CC05B7D851}"/>
              </a:ext>
            </a:extLst>
          </p:cNvPr>
          <p:cNvSpPr txBox="1"/>
          <p:nvPr/>
        </p:nvSpPr>
        <p:spPr>
          <a:xfrm>
            <a:off x="265257" y="1103854"/>
            <a:ext cx="8158969" cy="35180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Gli obblighi di monitoraggio dunque incomberebbero solo su determinati soggetti, quali ad esempio: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r>
              <a:rPr lang="it-IT" sz="1400" dirty="0"/>
              <a:t>I disponenti dei trust revocabili;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r>
              <a:rPr lang="it-IT" sz="1400" dirty="0"/>
              <a:t>I beneficiari di trust considerati fiscalmente trasparenti ( cioè trust il cui reddito o patrimonio è direttamente riferibile a beneficiari individuati (che dovranno indicare nel quadro RW della propria dichiarazione dei redditi  il valore complessivo delle attività estere a loro riconducibili e la percentuale di patrimonio a essi riconducibile)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r>
              <a:rPr lang="it-IT" sz="1400" dirty="0"/>
              <a:t>I beneficiari o i disponenti di trust interposti (che dovranno indicare nel quadro RW della propria dichiarazione dei redditi la porzione di patrimonio cui hanno diritto).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309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A6B7CAA-CB0D-4587-BC92-78D009536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UniCredit S.p.A. – Internal</a:t>
            </a:r>
          </a:p>
        </p:txBody>
      </p:sp>
      <p:sp>
        <p:nvSpPr>
          <p:cNvPr id="46" name="Text Placeholder 343">
            <a:extLst>
              <a:ext uri="{FF2B5EF4-FFF2-40B4-BE49-F238E27FC236}">
                <a16:creationId xmlns:a16="http://schemas.microsoft.com/office/drawing/2014/main" id="{E3640FF5-5D81-4447-8C22-D93F782DD9F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/>
              <a:t>5</a:t>
            </a:r>
          </a:p>
        </p:txBody>
      </p:sp>
      <p:sp>
        <p:nvSpPr>
          <p:cNvPr id="47" name="Text Placeholder 344">
            <a:extLst>
              <a:ext uri="{FF2B5EF4-FFF2-40B4-BE49-F238E27FC236}">
                <a16:creationId xmlns:a16="http://schemas.microsoft.com/office/drawing/2014/main" id="{851F3C16-BF9C-46A5-B167-28DC315AE84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/>
              <a:t>4</a:t>
            </a:r>
          </a:p>
        </p:txBody>
      </p:sp>
      <p:sp>
        <p:nvSpPr>
          <p:cNvPr id="48" name="Text Placeholder 345">
            <a:extLst>
              <a:ext uri="{FF2B5EF4-FFF2-40B4-BE49-F238E27FC236}">
                <a16:creationId xmlns:a16="http://schemas.microsoft.com/office/drawing/2014/main" id="{FFA53F76-7913-4DED-AE74-9382954C109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/>
              <a:t>3</a:t>
            </a:r>
          </a:p>
        </p:txBody>
      </p:sp>
      <p:sp>
        <p:nvSpPr>
          <p:cNvPr id="49" name="Text Placeholder 346">
            <a:extLst>
              <a:ext uri="{FF2B5EF4-FFF2-40B4-BE49-F238E27FC236}">
                <a16:creationId xmlns:a16="http://schemas.microsoft.com/office/drawing/2014/main" id="{9C070EAD-8A27-4246-B79F-951D9328D6F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en-GB" dirty="0"/>
              <a:t>1</a:t>
            </a:r>
          </a:p>
        </p:txBody>
      </p:sp>
      <p:sp>
        <p:nvSpPr>
          <p:cNvPr id="50" name="Text Placeholder 462">
            <a:extLst>
              <a:ext uri="{FF2B5EF4-FFF2-40B4-BE49-F238E27FC236}">
                <a16:creationId xmlns:a16="http://schemas.microsoft.com/office/drawing/2014/main" id="{81CD26EE-4F32-4EC2-A5FD-2172F12B722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FC19BE-FA40-354F-9F1E-FCB3CAEDDC4B}"/>
              </a:ext>
            </a:extLst>
          </p:cNvPr>
          <p:cNvSpPr txBox="1"/>
          <p:nvPr/>
        </p:nvSpPr>
        <p:spPr>
          <a:xfrm>
            <a:off x="3364706" y="1593056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AD48C62-E5FA-AB47-A6C2-80D957ABDB86}"/>
              </a:ext>
            </a:extLst>
          </p:cNvPr>
          <p:cNvSpPr txBox="1"/>
          <p:nvPr/>
        </p:nvSpPr>
        <p:spPr>
          <a:xfrm>
            <a:off x="914400" y="3529013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C0B37BF-05BB-1D49-B088-6AEE91E64574}"/>
              </a:ext>
            </a:extLst>
          </p:cNvPr>
          <p:cNvSpPr txBox="1"/>
          <p:nvPr/>
        </p:nvSpPr>
        <p:spPr>
          <a:xfrm>
            <a:off x="1321594" y="1035844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992062E2-F053-3B49-9288-A8E15CBDFDD9}"/>
              </a:ext>
            </a:extLst>
          </p:cNvPr>
          <p:cNvSpPr/>
          <p:nvPr/>
        </p:nvSpPr>
        <p:spPr>
          <a:xfrm>
            <a:off x="1993392" y="2267712"/>
            <a:ext cx="192024" cy="118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1"/>
              </a:solidFill>
            </a:endParaRPr>
          </a:p>
        </p:txBody>
      </p:sp>
      <p:sp>
        <p:nvSpPr>
          <p:cNvPr id="16" name="Titolo 4">
            <a:extLst>
              <a:ext uri="{FF2B5EF4-FFF2-40B4-BE49-F238E27FC236}">
                <a16:creationId xmlns:a16="http://schemas.microsoft.com/office/drawing/2014/main" id="{DB54B94C-B34C-1740-B78E-77F4D27C6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2587752"/>
            <a:ext cx="8640000" cy="303453"/>
          </a:xfrm>
        </p:spPr>
        <p:txBody>
          <a:bodyPr/>
          <a:lstStyle/>
          <a:p>
            <a:pPr algn="ctr"/>
            <a:r>
              <a:rPr lang="it-IT" sz="3600" dirty="0">
                <a:solidFill>
                  <a:srgbClr val="C00000"/>
                </a:solidFill>
                <a:latin typeface="UniCredit" panose="02000506040000020004" pitchFamily="2" charset="0"/>
              </a:rPr>
              <a:t>GRAZIE </a:t>
            </a:r>
            <a:br>
              <a:rPr lang="it-IT" sz="3600" dirty="0">
                <a:solidFill>
                  <a:srgbClr val="C00000"/>
                </a:solidFill>
                <a:latin typeface="UniCredit" panose="02000506040000020004" pitchFamily="2" charset="0"/>
              </a:rPr>
            </a:br>
            <a:br>
              <a:rPr lang="it-IT" sz="3600" dirty="0">
                <a:solidFill>
                  <a:srgbClr val="C00000"/>
                </a:solidFill>
                <a:latin typeface="UniCredit" panose="02000506040000020004" pitchFamily="2" charset="0"/>
              </a:rPr>
            </a:br>
            <a:r>
              <a:rPr lang="it-IT" sz="3600" dirty="0">
                <a:solidFill>
                  <a:srgbClr val="C00000"/>
                </a:solidFill>
                <a:latin typeface="UniCredit" panose="02000506040000020004" pitchFamily="2" charset="0"/>
              </a:rPr>
              <a:t>PER L’ATTENZIONE 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5ECA0E8E-1599-4143-9BC4-0985266A2B58}"/>
              </a:ext>
            </a:extLst>
          </p:cNvPr>
          <p:cNvSpPr txBox="1">
            <a:spLocks/>
          </p:cNvSpPr>
          <p:nvPr/>
        </p:nvSpPr>
        <p:spPr>
          <a:xfrm>
            <a:off x="142272" y="3582785"/>
            <a:ext cx="7172928" cy="1106084"/>
          </a:xfrm>
          <a:prstGeom prst="rect">
            <a:avLst/>
          </a:prstGeom>
        </p:spPr>
        <p:txBody>
          <a:bodyPr/>
          <a:lstStyle>
            <a:lvl1pPr marL="0" marR="0" indent="0" algn="l" defTabSz="34287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1061C"/>
              </a:buClr>
              <a:buSzTx/>
              <a:buFont typeface="Arial"/>
              <a:buNone/>
              <a:tabLst/>
              <a:defRPr sz="1800" kern="1200" baseline="0">
                <a:solidFill>
                  <a:schemeClr val="tx1"/>
                </a:solidFill>
                <a:latin typeface="UniCredit (Body)"/>
                <a:ea typeface="+mn-ea"/>
                <a:cs typeface="Arial" panose="020B0604020202020204" pitchFamily="34" charset="0"/>
              </a:defRPr>
            </a:lvl1pPr>
            <a:lvl2pPr marL="0" marR="0" indent="0" algn="l" defTabSz="34287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E1061C"/>
              </a:buClr>
              <a:buSzTx/>
              <a:buFont typeface="Arial"/>
              <a:buNone/>
              <a:tabLst/>
              <a:defRPr sz="1400" b="1" kern="1200" baseline="0">
                <a:solidFill>
                  <a:schemeClr val="tx1"/>
                </a:solidFill>
                <a:latin typeface="UniCredit (Body)"/>
                <a:ea typeface="+mn-ea"/>
                <a:cs typeface="Arial" panose="020B0604020202020204" pitchFamily="34" charset="0"/>
              </a:defRPr>
            </a:lvl2pPr>
            <a:lvl3pPr marL="0" marR="0" indent="0" algn="l" defTabSz="342875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999999"/>
              </a:buClr>
              <a:buSzTx/>
              <a:buFont typeface="System Font Regular"/>
              <a:buNone/>
              <a:tabLst/>
              <a:defRPr sz="1400" kern="1200" baseline="0">
                <a:solidFill>
                  <a:schemeClr val="tx1"/>
                </a:solidFill>
                <a:latin typeface="UniCredit (Body)"/>
                <a:ea typeface="+mn-ea"/>
                <a:cs typeface="Arial" panose="020B0604020202020204" pitchFamily="34" charset="0"/>
              </a:defRPr>
            </a:lvl3pPr>
            <a:lvl4pPr marL="180000" marR="0" indent="-180000" algn="l" defTabSz="342875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Tx/>
              <a:buFont typeface="Arial" panose="020B0604020202020204" pitchFamily="34" charset="0"/>
              <a:buChar char="●"/>
              <a:tabLst/>
              <a:defRPr sz="1400" kern="1200" baseline="0">
                <a:solidFill>
                  <a:schemeClr val="tx1"/>
                </a:solidFill>
                <a:latin typeface="UniCredit (Body)"/>
                <a:ea typeface="+mn-ea"/>
                <a:cs typeface="Arial" panose="020B0604020202020204" pitchFamily="34" charset="0"/>
              </a:defRPr>
            </a:lvl4pPr>
            <a:lvl5pPr marL="360000" marR="0" indent="-180000" algn="l" defTabSz="342875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Tx/>
              <a:buFont typeface="Arial" panose="020B0604020202020204" pitchFamily="34" charset="0"/>
              <a:buChar char="●"/>
              <a:tabLst/>
              <a:defRPr sz="1400" kern="1200" baseline="0">
                <a:solidFill>
                  <a:schemeClr val="tx1"/>
                </a:solidFill>
                <a:latin typeface="UniCredit (Body)"/>
                <a:ea typeface="+mn-ea"/>
                <a:cs typeface="Arial" panose="020B0604020202020204" pitchFamily="34" charset="0"/>
              </a:defRPr>
            </a:lvl5pPr>
            <a:lvl6pPr marL="540000" indent="-180000" algn="l" defTabSz="685749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Font typeface="Arial" panose="020B0604020202020204" pitchFamily="34" charset="0"/>
              <a:buChar char="●"/>
              <a:tabLst/>
              <a:defRPr sz="1400" kern="1200">
                <a:solidFill>
                  <a:schemeClr val="tx1"/>
                </a:solidFill>
                <a:latin typeface="UniCredit (Body)"/>
                <a:ea typeface="+mn-ea"/>
                <a:cs typeface="+mn-cs"/>
              </a:defRPr>
            </a:lvl6pPr>
            <a:lvl7pPr marL="1037" indent="0" algn="l" defTabSz="685749" rtl="0" eaLnBrk="1" latinLnBrk="0" hangingPunct="1">
              <a:lnSpc>
                <a:spcPct val="90000"/>
              </a:lnSpc>
              <a:spcBef>
                <a:spcPts val="300"/>
              </a:spcBef>
              <a:buClr>
                <a:schemeClr val="accent1"/>
              </a:buClr>
              <a:buSzPct val="80000"/>
              <a:buFont typeface="System Font Regular"/>
              <a:buNone/>
              <a:tabLst/>
              <a:defRPr sz="1100" kern="1200">
                <a:solidFill>
                  <a:schemeClr val="tx1"/>
                </a:solidFill>
                <a:latin typeface="UniCredit (Body)"/>
                <a:ea typeface="+mn-ea"/>
                <a:cs typeface="+mn-cs"/>
              </a:defRPr>
            </a:lvl7pPr>
            <a:lvl8pPr marL="288000" indent="-288000" algn="l" defTabSz="685749" rtl="0" eaLnBrk="1" latinLnBrk="0" hangingPunct="1">
              <a:lnSpc>
                <a:spcPct val="90000"/>
              </a:lnSpc>
              <a:spcBef>
                <a:spcPts val="1200"/>
              </a:spcBef>
              <a:buClr>
                <a:srgbClr val="999999"/>
              </a:buClr>
              <a:buSzPct val="100000"/>
              <a:buFontTx/>
              <a:buBlip>
                <a:blip r:embed="rId2"/>
              </a:buBlip>
              <a:tabLst/>
              <a:defRPr sz="1400" kern="1200">
                <a:solidFill>
                  <a:schemeClr val="tx1"/>
                </a:solidFill>
                <a:latin typeface="UniCredit (Body)"/>
                <a:ea typeface="+mn-ea"/>
                <a:cs typeface="+mn-cs"/>
              </a:defRPr>
            </a:lvl8pPr>
            <a:lvl9pPr marL="288000" indent="-288000" algn="l" defTabSz="685749" rtl="0" eaLnBrk="1" latinLnBrk="0" hangingPunct="1">
              <a:lnSpc>
                <a:spcPct val="90000"/>
              </a:lnSpc>
              <a:spcBef>
                <a:spcPts val="1200"/>
              </a:spcBef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/>
              <a:defRPr sz="1400" kern="1200">
                <a:solidFill>
                  <a:schemeClr val="tx1"/>
                </a:solidFill>
                <a:latin typeface="UniCredit (Body)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rgbClr val="C00000"/>
                </a:solidFill>
              </a:rPr>
              <a:t>Barbara Cortese </a:t>
            </a:r>
          </a:p>
          <a:p>
            <a:r>
              <a:rPr lang="en-US" sz="1600" dirty="0">
                <a:solidFill>
                  <a:srgbClr val="C00000"/>
                </a:solidFill>
              </a:rPr>
              <a:t>Family governance e trust</a:t>
            </a:r>
          </a:p>
          <a:p>
            <a:endParaRPr lang="en-US" sz="1600" dirty="0">
              <a:solidFill>
                <a:srgbClr val="C00000"/>
              </a:solidFill>
            </a:endParaRPr>
          </a:p>
          <a:p>
            <a:r>
              <a:rPr lang="en-US" sz="1400" dirty="0">
                <a:solidFill>
                  <a:srgbClr val="C00000"/>
                </a:solidFill>
              </a:rPr>
              <a:t>barbaracortese@cordusiofiduciaria.it</a:t>
            </a:r>
          </a:p>
        </p:txBody>
      </p:sp>
    </p:spTree>
    <p:extLst>
      <p:ext uri="{BB962C8B-B14F-4D97-AF65-F5344CB8AC3E}">
        <p14:creationId xmlns:p14="http://schemas.microsoft.com/office/powerpoint/2010/main" val="139625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A6B7CAA-CB0D-4587-BC92-78D009536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UniCredit S.p.A. – Internal</a:t>
            </a: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DE56D17F-C62D-1D42-A51C-E848BC26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305147"/>
            <a:ext cx="9477788" cy="303453"/>
          </a:xfrm>
        </p:spPr>
        <p:txBody>
          <a:bodyPr/>
          <a:lstStyle/>
          <a:p>
            <a:r>
              <a:rPr lang="it-IT" b="0" dirty="0">
                <a:latin typeface="UniCredit" panose="02000506040000020004" pitchFamily="2" charset="0"/>
              </a:rPr>
              <a:t>CONTESTO NORMATIVO DI RIFERIMENTO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10082FF-2622-4846-AA83-51F651D636B2}"/>
              </a:ext>
            </a:extLst>
          </p:cNvPr>
          <p:cNvSpPr txBox="1"/>
          <p:nvPr/>
        </p:nvSpPr>
        <p:spPr>
          <a:xfrm>
            <a:off x="252000" y="1205344"/>
            <a:ext cx="8399484" cy="33280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2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A006709-6419-6D4C-988F-AC2E35F3055B}"/>
              </a:ext>
            </a:extLst>
          </p:cNvPr>
          <p:cNvSpPr txBox="1"/>
          <p:nvPr/>
        </p:nvSpPr>
        <p:spPr>
          <a:xfrm>
            <a:off x="252000" y="1988884"/>
            <a:ext cx="7452138" cy="6583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2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5FCD155F-6990-654F-B102-5CFCF465C4AF}"/>
              </a:ext>
            </a:extLst>
          </p:cNvPr>
          <p:cNvSpPr txBox="1"/>
          <p:nvPr/>
        </p:nvSpPr>
        <p:spPr>
          <a:xfrm>
            <a:off x="252000" y="2647252"/>
            <a:ext cx="7452138" cy="6583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200" dirty="0">
                <a:solidFill>
                  <a:srgbClr val="000000"/>
                </a:solidFill>
                <a:ea typeface="MS PGothic" pitchFamily="34" charset="-128"/>
              </a:rPr>
              <a:t> 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D9C06D5-460A-0782-A0E9-BB7DF8C1DED5}"/>
              </a:ext>
            </a:extLst>
          </p:cNvPr>
          <p:cNvSpPr txBox="1"/>
          <p:nvPr/>
        </p:nvSpPr>
        <p:spPr>
          <a:xfrm>
            <a:off x="332509" y="980902"/>
            <a:ext cx="8138975" cy="35525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b="1" dirty="0" err="1">
                <a:solidFill>
                  <a:schemeClr val="tx1"/>
                </a:solidFill>
              </a:rPr>
              <a:t>D.Lgs</a:t>
            </a:r>
            <a:r>
              <a:rPr lang="it-IT" sz="1400" b="1" dirty="0" err="1"/>
              <a:t>.</a:t>
            </a:r>
            <a:r>
              <a:rPr lang="it-IT" sz="1400" b="1" dirty="0"/>
              <a:t> 21 novembre 2007, n. 231  </a:t>
            </a:r>
            <a:r>
              <a:rPr lang="it-IT" sz="1400" dirty="0"/>
              <a:t>modificato dal 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b="1" dirty="0" err="1">
                <a:solidFill>
                  <a:schemeClr val="tx1"/>
                </a:solidFill>
              </a:rPr>
              <a:t>D.Lgs.</a:t>
            </a:r>
            <a:r>
              <a:rPr lang="it-IT" sz="1400" b="1" dirty="0">
                <a:solidFill>
                  <a:schemeClr val="tx1"/>
                </a:solidFill>
              </a:rPr>
              <a:t> 25 maggio 2017, n. 90 </a:t>
            </a:r>
            <a:r>
              <a:rPr lang="it-IT" sz="1400" dirty="0">
                <a:solidFill>
                  <a:schemeClr val="tx1"/>
                </a:solidFill>
              </a:rPr>
              <a:t>– entrato in vigore il 4 l</a:t>
            </a:r>
            <a:r>
              <a:rPr lang="it-IT" sz="1400" dirty="0"/>
              <a:t>uglio 2017 ha recepito la IV Direttiva UE Antiriciclaggio n.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 2015/849, successivamente modificata dalla V Direttiva Antiriciclaggio n. 2018/843 del 30 maggio 2018, recepita dal </a:t>
            </a:r>
            <a:r>
              <a:rPr lang="it-IT" sz="1400" dirty="0" err="1"/>
              <a:t>D.Lgs.</a:t>
            </a:r>
            <a:r>
              <a:rPr lang="it-IT" sz="1400" dirty="0"/>
              <a:t>  Ottobre 2019, n. 125.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Tra le principale novità introdotte dal </a:t>
            </a:r>
            <a:r>
              <a:rPr lang="it-IT" sz="1400" b="1" dirty="0" err="1"/>
              <a:t>D.Lgs.</a:t>
            </a:r>
            <a:r>
              <a:rPr lang="it-IT" sz="1400" b="1" dirty="0"/>
              <a:t> 90/29017 </a:t>
            </a:r>
            <a:r>
              <a:rPr lang="it-IT" sz="1400" dirty="0"/>
              <a:t>vi è l’istituzione del </a:t>
            </a:r>
            <a:r>
              <a:rPr lang="it-IT" sz="1400" b="1" dirty="0">
                <a:solidFill>
                  <a:srgbClr val="FF0000"/>
                </a:solidFill>
              </a:rPr>
              <a:t>Registro dei titolari effettivi</a:t>
            </a:r>
            <a:r>
              <a:rPr lang="it-IT" sz="1400" dirty="0"/>
              <a:t>, con riferimento a persone giuridiche e </a:t>
            </a:r>
            <a:r>
              <a:rPr lang="it-IT" sz="1400" i="1" dirty="0"/>
              <a:t>trust</a:t>
            </a:r>
            <a:r>
              <a:rPr lang="it-IT" sz="1400" dirty="0"/>
              <a:t>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Finalità del Registro: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AutoNum type="arabicParenR"/>
            </a:pPr>
            <a:r>
              <a:rPr lang="it-IT" sz="1400" dirty="0"/>
              <a:t>Ampliare la trasparenza;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AutoNum type="arabicParenR"/>
            </a:pPr>
            <a:r>
              <a:rPr lang="it-IT" sz="1400" dirty="0"/>
              <a:t>Fornire alle Autorità interessate strumenti che siano in grado di combattere il riciclaggio del danaro e il finanziamento del terrorismo</a:t>
            </a:r>
          </a:p>
        </p:txBody>
      </p:sp>
    </p:spTree>
    <p:extLst>
      <p:ext uri="{BB962C8B-B14F-4D97-AF65-F5344CB8AC3E}">
        <p14:creationId xmlns:p14="http://schemas.microsoft.com/office/powerpoint/2010/main" val="3123638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A6B7CAA-CB0D-4587-BC92-78D009536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UniCredit S.p.A. – Internal</a:t>
            </a: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DE56D17F-C62D-1D42-A51C-E848BC26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395147"/>
            <a:ext cx="9477788" cy="303453"/>
          </a:xfrm>
        </p:spPr>
        <p:txBody>
          <a:bodyPr/>
          <a:lstStyle/>
          <a:p>
            <a:r>
              <a:rPr lang="it-IT" b="0" dirty="0">
                <a:latin typeface="UniCredit" panose="02000506040000020004" pitchFamily="2" charset="0"/>
              </a:rPr>
              <a:t>IL REGISTRO DEI TITOLARI EFFETTIVI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10082FF-2622-4846-AA83-51F651D636B2}"/>
              </a:ext>
            </a:extLst>
          </p:cNvPr>
          <p:cNvSpPr txBox="1"/>
          <p:nvPr/>
        </p:nvSpPr>
        <p:spPr>
          <a:xfrm>
            <a:off x="252000" y="1188784"/>
            <a:ext cx="8399482" cy="32585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2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5FCD155F-6990-654F-B102-5CFCF465C4AF}"/>
              </a:ext>
            </a:extLst>
          </p:cNvPr>
          <p:cNvSpPr txBox="1"/>
          <p:nvPr/>
        </p:nvSpPr>
        <p:spPr>
          <a:xfrm>
            <a:off x="252000" y="1873290"/>
            <a:ext cx="7452138" cy="6583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2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FC19BE-FA40-354F-9F1E-FCB3CAEDDC4B}"/>
              </a:ext>
            </a:extLst>
          </p:cNvPr>
          <p:cNvSpPr txBox="1"/>
          <p:nvPr/>
        </p:nvSpPr>
        <p:spPr>
          <a:xfrm>
            <a:off x="3364706" y="1593056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1D1BE90-2DB1-B898-A2B7-37F3A27866B1}"/>
              </a:ext>
            </a:extLst>
          </p:cNvPr>
          <p:cNvSpPr txBox="1"/>
          <p:nvPr/>
        </p:nvSpPr>
        <p:spPr>
          <a:xfrm>
            <a:off x="252000" y="1020977"/>
            <a:ext cx="8399484" cy="33432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81F58E6-B7A4-9BEC-F26F-B916DBA28096}"/>
              </a:ext>
            </a:extLst>
          </p:cNvPr>
          <p:cNvSpPr txBox="1"/>
          <p:nvPr/>
        </p:nvSpPr>
        <p:spPr>
          <a:xfrm>
            <a:off x="252000" y="1022465"/>
            <a:ext cx="8399483" cy="342484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408D879-D20C-5462-CBD4-11D621615E66}"/>
              </a:ext>
            </a:extLst>
          </p:cNvPr>
          <p:cNvSpPr txBox="1"/>
          <p:nvPr/>
        </p:nvSpPr>
        <p:spPr>
          <a:xfrm>
            <a:off x="251999" y="897775"/>
            <a:ext cx="8399481" cy="37490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r>
              <a:rPr lang="it-IT" sz="1400" b="1" dirty="0">
                <a:solidFill>
                  <a:schemeClr val="tx1"/>
                </a:solidFill>
              </a:rPr>
              <a:t>Sistem</a:t>
            </a:r>
            <a:r>
              <a:rPr lang="it-IT" sz="1400" b="1" dirty="0"/>
              <a:t>a coerente e uniforme </a:t>
            </a:r>
            <a:r>
              <a:rPr lang="it-IT" sz="1400" dirty="0"/>
              <a:t>per la registrazione delle informazioni sulla titolarità effettiva dei </a:t>
            </a:r>
            <a:r>
              <a:rPr lang="it-IT" sz="1400" i="1" dirty="0"/>
              <a:t>trust</a:t>
            </a:r>
            <a:r>
              <a:rPr lang="it-IT" sz="1400" dirty="0"/>
              <a:t> istituiti nell’Unione Europea.</a:t>
            </a:r>
          </a:p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Registrazione delle informazioni                nella giurisdizione di amministrazione del </a:t>
            </a:r>
            <a:r>
              <a:rPr lang="it-IT" sz="1400" i="1" dirty="0"/>
              <a:t>trust, </a:t>
            </a:r>
            <a:r>
              <a:rPr lang="it-IT" sz="1400" dirty="0"/>
              <a:t>ovvero il luogo dove risiede il </a:t>
            </a:r>
            <a:r>
              <a:rPr lang="it-IT" sz="1400" i="1" dirty="0"/>
              <a:t>trustee</a:t>
            </a:r>
            <a:r>
              <a:rPr lang="it-IT" sz="1400" dirty="0"/>
              <a:t> (per</a:t>
            </a:r>
            <a:r>
              <a:rPr lang="it-IT" sz="1400" i="1" dirty="0"/>
              <a:t> i trust </a:t>
            </a:r>
            <a:r>
              <a:rPr lang="it-IT" sz="1400" dirty="0"/>
              <a:t>il cui </a:t>
            </a:r>
            <a:r>
              <a:rPr lang="it-IT" sz="1400" i="1" dirty="0"/>
              <a:t>trustee</a:t>
            </a:r>
            <a:r>
              <a:rPr lang="it-IT" sz="1400" dirty="0"/>
              <a:t> è residente fuori dall’UE, iscrizione nel Registro dello Stato in cui il </a:t>
            </a:r>
            <a:r>
              <a:rPr lang="it-IT" sz="1400" i="1" dirty="0"/>
              <a:t>trustee</a:t>
            </a:r>
            <a:r>
              <a:rPr lang="it-IT" sz="1400" dirty="0"/>
              <a:t> svolge la sua attività).</a:t>
            </a:r>
          </a:p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Il </a:t>
            </a:r>
            <a:r>
              <a:rPr lang="it-IT" sz="1400" i="1" dirty="0"/>
              <a:t>trustee </a:t>
            </a:r>
            <a:r>
              <a:rPr lang="it-IT" sz="1400" dirty="0"/>
              <a:t>è tenuto ad acquisire e a conservare informazioni adeguate, accurate e aggiornate, concernenti:</a:t>
            </a:r>
          </a:p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r>
              <a:rPr lang="it-IT" sz="1400" dirty="0"/>
              <a:t>la titolarità effettiva del </a:t>
            </a:r>
            <a:r>
              <a:rPr lang="it-IT" sz="1400" i="1" dirty="0"/>
              <a:t>trust</a:t>
            </a:r>
            <a:r>
              <a:rPr lang="it-IT" sz="1400" dirty="0"/>
              <a:t>;</a:t>
            </a:r>
          </a:p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r>
              <a:rPr lang="it-IT" sz="1400" dirty="0">
                <a:solidFill>
                  <a:schemeClr val="tx1"/>
                </a:solidFill>
              </a:rPr>
              <a:t>Le informazioni relative all’identità del disponente, del guardiano e dei beneficiari.</a:t>
            </a:r>
          </a:p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Tali informazioni registrate dal </a:t>
            </a:r>
            <a:r>
              <a:rPr lang="it-IT" sz="1400" i="1" dirty="0"/>
              <a:t>trustee</a:t>
            </a:r>
            <a:r>
              <a:rPr lang="it-IT" sz="1400" dirty="0"/>
              <a:t> in un’apposita Sezione del Registro delle Imprese, saranno rese disponibili:</a:t>
            </a:r>
          </a:p>
          <a:p>
            <a:pPr marL="285750" indent="-2857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it-IT" sz="1400" dirty="0"/>
              <a:t>Alle autorità competenti;</a:t>
            </a:r>
          </a:p>
          <a:p>
            <a:pPr marL="285750" indent="-2857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it-IT" sz="1400" dirty="0"/>
              <a:t>Ai destinatari degli obblighi di adeguata verifica;</a:t>
            </a:r>
          </a:p>
          <a:p>
            <a:pPr marL="285750" indent="-2857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it-IT" sz="1400" dirty="0"/>
              <a:t>Ai titolari di un interesse specifico dietro apposita richiesta.</a:t>
            </a:r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3C95216E-066E-C7C0-AEBF-9C126126C660}"/>
              </a:ext>
            </a:extLst>
          </p:cNvPr>
          <p:cNvCxnSpPr/>
          <p:nvPr/>
        </p:nvCxnSpPr>
        <p:spPr>
          <a:xfrm>
            <a:off x="2576945" y="1695796"/>
            <a:ext cx="4582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906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A6B7CAA-CB0D-4587-BC92-78D009536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UniCredit S.p.A. – Internal</a:t>
            </a: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DE56D17F-C62D-1D42-A51C-E848BC26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519113"/>
            <a:ext cx="9477788" cy="303453"/>
          </a:xfrm>
        </p:spPr>
        <p:txBody>
          <a:bodyPr/>
          <a:lstStyle/>
          <a:p>
            <a:r>
              <a:rPr lang="it-IT" b="0" dirty="0">
                <a:latin typeface="UniCredit" panose="02000506040000020004" pitchFamily="2" charset="0"/>
              </a:rPr>
              <a:t>GLI ADEMPIMENTI ANTIRICICLAGGIO</a:t>
            </a:r>
            <a:br>
              <a:rPr lang="it-IT" b="0" dirty="0">
                <a:latin typeface="UniCredit" panose="02000506040000020004" pitchFamily="2" charset="0"/>
              </a:rPr>
            </a:br>
            <a:endParaRPr lang="it-IT" b="0" dirty="0">
              <a:latin typeface="UniCredit" panose="02000506040000020004" pitchFamily="2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10082FF-2622-4846-AA83-51F651D636B2}"/>
              </a:ext>
            </a:extLst>
          </p:cNvPr>
          <p:cNvSpPr txBox="1"/>
          <p:nvPr/>
        </p:nvSpPr>
        <p:spPr>
          <a:xfrm>
            <a:off x="252000" y="1188784"/>
            <a:ext cx="7452138" cy="6583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71450" indent="-17145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endParaRPr lang="it-IT" sz="12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FC19BE-FA40-354F-9F1E-FCB3CAEDDC4B}"/>
              </a:ext>
            </a:extLst>
          </p:cNvPr>
          <p:cNvSpPr txBox="1"/>
          <p:nvPr/>
        </p:nvSpPr>
        <p:spPr>
          <a:xfrm>
            <a:off x="3364706" y="1593056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AD48C62-E5FA-AB47-A6C2-80D957ABDB86}"/>
              </a:ext>
            </a:extLst>
          </p:cNvPr>
          <p:cNvSpPr txBox="1"/>
          <p:nvPr/>
        </p:nvSpPr>
        <p:spPr>
          <a:xfrm>
            <a:off x="914400" y="3529013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C0B37BF-05BB-1D49-B088-6AEE91E64574}"/>
              </a:ext>
            </a:extLst>
          </p:cNvPr>
          <p:cNvSpPr txBox="1"/>
          <p:nvPr/>
        </p:nvSpPr>
        <p:spPr>
          <a:xfrm>
            <a:off x="1321594" y="1035844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7A5E6A8-E55F-F7AC-1C58-080CA3EBDD9A}"/>
              </a:ext>
            </a:extLst>
          </p:cNvPr>
          <p:cNvSpPr txBox="1"/>
          <p:nvPr/>
        </p:nvSpPr>
        <p:spPr>
          <a:xfrm>
            <a:off x="252000" y="1205345"/>
            <a:ext cx="8293484" cy="341904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>
                <a:solidFill>
                  <a:schemeClr val="tx1"/>
                </a:solidFill>
              </a:rPr>
              <a:t>Il </a:t>
            </a:r>
            <a:r>
              <a:rPr lang="it-IT" sz="1400" b="1" dirty="0" err="1">
                <a:solidFill>
                  <a:schemeClr val="tx1"/>
                </a:solidFill>
              </a:rPr>
              <a:t>D.Lgs.</a:t>
            </a:r>
            <a:r>
              <a:rPr lang="it-IT" sz="1400" b="1" dirty="0">
                <a:solidFill>
                  <a:schemeClr val="tx1"/>
                </a:solidFill>
              </a:rPr>
              <a:t> </a:t>
            </a:r>
            <a:r>
              <a:rPr lang="it-IT" sz="1400" b="1" dirty="0"/>
              <a:t>25 maggio 2017, n. 90 </a:t>
            </a:r>
            <a:r>
              <a:rPr lang="it-IT" sz="1400" dirty="0"/>
              <a:t>ha introdotto </a:t>
            </a:r>
            <a:r>
              <a:rPr lang="it-IT" sz="1400" b="1" dirty="0">
                <a:solidFill>
                  <a:srgbClr val="FF0000"/>
                </a:solidFill>
              </a:rPr>
              <a:t>nuovi obblighi in materia di antiriciclaggio </a:t>
            </a:r>
            <a:r>
              <a:rPr lang="it-IT" sz="1400" dirty="0"/>
              <a:t>per il</a:t>
            </a:r>
            <a:r>
              <a:rPr lang="it-IT" sz="1400" i="1" dirty="0"/>
              <a:t> trust</a:t>
            </a:r>
            <a:r>
              <a:rPr lang="it-IT" sz="1400" dirty="0"/>
              <a:t>, sia in capo: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1) ai professionistiche hanno come clienti</a:t>
            </a:r>
            <a:r>
              <a:rPr lang="it-IT" sz="1400" i="1" dirty="0"/>
              <a:t> trust</a:t>
            </a:r>
            <a:r>
              <a:rPr lang="it-IT" sz="1400" dirty="0"/>
              <a:t>,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2) ai </a:t>
            </a:r>
            <a:r>
              <a:rPr lang="it-IT" sz="1400" i="1" dirty="0"/>
              <a:t>trustee</a:t>
            </a:r>
            <a:r>
              <a:rPr lang="it-IT" sz="1400" dirty="0"/>
              <a:t>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Con riferimento al punto 1) l’adeguata verifica della clientela si estrinseca nelle 4 fasi: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r>
              <a:rPr lang="it-IT" sz="1400" dirty="0">
                <a:solidFill>
                  <a:schemeClr val="tx1"/>
                </a:solidFill>
              </a:rPr>
              <a:t>Identificazione del cliente e relativa e relativa verifica dell’identità;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r>
              <a:rPr lang="it-IT" sz="1400" dirty="0"/>
              <a:t>Identificazione del titolare effettivo e relativa verifica dell’identità;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r>
              <a:rPr lang="it-IT" sz="1400" dirty="0"/>
              <a:t>Eventuale segnalazione di operazioni sospette da parte del professionista;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r>
              <a:rPr lang="it-IT" sz="1400" dirty="0"/>
              <a:t>Controllo costante sul rapporto.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endParaRPr lang="it-IT" sz="1400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endParaRPr lang="it-I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000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A6B7CAA-CB0D-4587-BC92-78D009536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UniCredit S.p.A. – Internal</a:t>
            </a: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DE56D17F-C62D-1D42-A51C-E848BC26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276571"/>
            <a:ext cx="9477788" cy="303453"/>
          </a:xfrm>
        </p:spPr>
        <p:txBody>
          <a:bodyPr/>
          <a:lstStyle/>
          <a:p>
            <a:r>
              <a:rPr lang="it-IT" b="0" dirty="0">
                <a:latin typeface="UniCredit" panose="02000506040000020004" pitchFamily="2" charset="0"/>
              </a:rPr>
              <a:t>GLI ADEMPIMENTI ANTIRICICLAGGIO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10082FF-2622-4846-AA83-51F651D636B2}"/>
              </a:ext>
            </a:extLst>
          </p:cNvPr>
          <p:cNvSpPr txBox="1"/>
          <p:nvPr/>
        </p:nvSpPr>
        <p:spPr>
          <a:xfrm>
            <a:off x="312515" y="1103854"/>
            <a:ext cx="8158969" cy="34295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endParaRPr lang="it-IT" sz="14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FC19BE-FA40-354F-9F1E-FCB3CAEDDC4B}"/>
              </a:ext>
            </a:extLst>
          </p:cNvPr>
          <p:cNvSpPr txBox="1"/>
          <p:nvPr/>
        </p:nvSpPr>
        <p:spPr>
          <a:xfrm>
            <a:off x="3364706" y="1593056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AD48C62-E5FA-AB47-A6C2-80D957ABDB86}"/>
              </a:ext>
            </a:extLst>
          </p:cNvPr>
          <p:cNvSpPr txBox="1"/>
          <p:nvPr/>
        </p:nvSpPr>
        <p:spPr>
          <a:xfrm>
            <a:off x="914400" y="3529013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C0B37BF-05BB-1D49-B088-6AEE91E64574}"/>
              </a:ext>
            </a:extLst>
          </p:cNvPr>
          <p:cNvSpPr txBox="1"/>
          <p:nvPr/>
        </p:nvSpPr>
        <p:spPr>
          <a:xfrm>
            <a:off x="1321594" y="1035844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A95EC0A-DCD5-832C-373B-87CC05B7D851}"/>
              </a:ext>
            </a:extLst>
          </p:cNvPr>
          <p:cNvSpPr txBox="1"/>
          <p:nvPr/>
        </p:nvSpPr>
        <p:spPr>
          <a:xfrm>
            <a:off x="312515" y="1103854"/>
            <a:ext cx="8158969" cy="35180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1)  </a:t>
            </a:r>
            <a:r>
              <a:rPr lang="it-IT" sz="1400" b="1" dirty="0">
                <a:solidFill>
                  <a:srgbClr val="FF0000"/>
                </a:solidFill>
              </a:rPr>
              <a:t>identificazione del cliente.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Data la peculiare natura del </a:t>
            </a:r>
            <a:r>
              <a:rPr lang="it-IT" sz="1400" i="1" dirty="0"/>
              <a:t>trust</a:t>
            </a:r>
            <a:r>
              <a:rPr lang="it-IT" sz="1400" dirty="0"/>
              <a:t>, quale ente privo di personalità giuridica, l’identificazione del </a:t>
            </a:r>
            <a:r>
              <a:rPr lang="it-IT" sz="1400" i="1" dirty="0"/>
              <a:t>trust </a:t>
            </a:r>
            <a:r>
              <a:rPr lang="it-IT" sz="1400" dirty="0"/>
              <a:t>come cliente richiederà una serie di documenti:</a:t>
            </a:r>
          </a:p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r>
              <a:rPr lang="it-IT" sz="1400" dirty="0">
                <a:solidFill>
                  <a:schemeClr val="tx1"/>
                </a:solidFill>
              </a:rPr>
              <a:t>Copia dell’atto istitutivo del </a:t>
            </a:r>
            <a:r>
              <a:rPr lang="it-IT" sz="1400" i="1" dirty="0">
                <a:solidFill>
                  <a:schemeClr val="tx1"/>
                </a:solidFill>
              </a:rPr>
              <a:t>trust</a:t>
            </a:r>
            <a:r>
              <a:rPr lang="it-IT" sz="1400" dirty="0">
                <a:solidFill>
                  <a:schemeClr val="tx1"/>
                </a:solidFill>
              </a:rPr>
              <a:t> o di estratti di pubblici registri (se esistenti);</a:t>
            </a:r>
          </a:p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r>
              <a:rPr lang="it-IT" sz="1400" dirty="0"/>
              <a:t>Qualsiasi altro documento relativo al potere di rappresentanza attribuito al </a:t>
            </a:r>
            <a:r>
              <a:rPr lang="it-IT" sz="1400" i="1" dirty="0"/>
              <a:t>trustee</a:t>
            </a:r>
            <a:r>
              <a:rPr lang="it-IT" sz="1400" dirty="0"/>
              <a:t>, la cui identità dovrà essere accertata tramite un documento di identità in corso di validità.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>
                <a:solidFill>
                  <a:schemeClr val="tx1"/>
                </a:solidFill>
              </a:rPr>
              <a:t>Qualora il</a:t>
            </a:r>
            <a:r>
              <a:rPr lang="it-IT" sz="1400" i="1" dirty="0">
                <a:solidFill>
                  <a:schemeClr val="tx1"/>
                </a:solidFill>
              </a:rPr>
              <a:t> trustee </a:t>
            </a:r>
            <a:r>
              <a:rPr lang="it-IT" sz="1400" dirty="0">
                <a:solidFill>
                  <a:schemeClr val="tx1"/>
                </a:solidFill>
              </a:rPr>
              <a:t>non sia rappresentato da una persona fisica, l’identificazione avrà ad oggetto i suoi rappresentanti.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Soggetti effettivi dell’identificazione saranno pertanto: il disponente, il guardiano e i beneficiari.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2) </a:t>
            </a:r>
            <a:r>
              <a:rPr lang="it-IT" sz="1400" b="1" dirty="0">
                <a:solidFill>
                  <a:srgbClr val="FF0000"/>
                </a:solidFill>
              </a:rPr>
              <a:t>identificazione del titolare effettivo del </a:t>
            </a:r>
            <a:r>
              <a:rPr lang="it-IT" sz="1400" b="1" i="1" dirty="0">
                <a:solidFill>
                  <a:srgbClr val="FF0000"/>
                </a:solidFill>
              </a:rPr>
              <a:t>trust.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Il Titolare effettivo è soggetto differente rispetto al vero e proprio cliente.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La nuova disciplina anti riciclaggio </a:t>
            </a:r>
            <a:r>
              <a:rPr lang="it-IT" sz="1400" dirty="0">
                <a:solidFill>
                  <a:schemeClr val="tx1"/>
                </a:solidFill>
              </a:rPr>
              <a:t>(</a:t>
            </a:r>
            <a:r>
              <a:rPr lang="it-IT" sz="1400" dirty="0" err="1">
                <a:solidFill>
                  <a:schemeClr val="tx1"/>
                </a:solidFill>
              </a:rPr>
              <a:t>D.Lgs.</a:t>
            </a:r>
            <a:r>
              <a:rPr lang="it-IT" sz="1400" dirty="0">
                <a:solidFill>
                  <a:schemeClr val="tx1"/>
                </a:solidFill>
              </a:rPr>
              <a:t> 90/2017) ha fornito la nuova definizione di «Titolare effettivo del Trust» introdotta dall’art. art. 1 coma2, lettera pp) e </a:t>
            </a:r>
            <a:r>
              <a:rPr lang="it-IT" sz="1400" b="1" dirty="0">
                <a:solidFill>
                  <a:schemeClr val="tx1"/>
                </a:solidFill>
              </a:rPr>
              <a:t>dall’art. 22 comma 5, del </a:t>
            </a:r>
            <a:r>
              <a:rPr lang="it-IT" sz="1400" b="1" dirty="0" err="1">
                <a:solidFill>
                  <a:schemeClr val="tx1"/>
                </a:solidFill>
              </a:rPr>
              <a:t>D.Lgs.</a:t>
            </a:r>
            <a:r>
              <a:rPr lang="it-IT" sz="1400" b="1" dirty="0">
                <a:solidFill>
                  <a:schemeClr val="tx1"/>
                </a:solidFill>
              </a:rPr>
              <a:t> N. 231/2007</a:t>
            </a:r>
            <a:r>
              <a:rPr lang="it-IT" sz="1400" dirty="0">
                <a:solidFill>
                  <a:schemeClr val="tx1"/>
                </a:solidFill>
              </a:rPr>
              <a:t>, in maniera molto ampia, come: </a:t>
            </a:r>
            <a:r>
              <a:rPr lang="it-IT" sz="1400" b="1" i="1" dirty="0">
                <a:solidFill>
                  <a:schemeClr val="tx1"/>
                </a:solidFill>
              </a:rPr>
              <a:t>L</a:t>
            </a:r>
            <a:r>
              <a:rPr lang="it-IT" sz="1400" b="1" i="1" dirty="0"/>
              <a:t>a persona fisica o le persone fisiche</a:t>
            </a:r>
            <a:r>
              <a:rPr lang="it-IT" sz="1400" i="1" dirty="0"/>
              <a:t>, </a:t>
            </a:r>
            <a:r>
              <a:rPr lang="it-IT" sz="1400" b="1" i="1" dirty="0">
                <a:solidFill>
                  <a:srgbClr val="FF0000"/>
                </a:solidFill>
              </a:rPr>
              <a:t>diverse dal cliente </a:t>
            </a:r>
            <a:r>
              <a:rPr lang="it-IT" sz="1400" i="1" dirty="0"/>
              <a:t>nell’interesse della quale o delle quali, in ultima istanza, il rapporto continuativo è instaurato, l’operazione professionale è resa o l’operazione è eseguita.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498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A6B7CAA-CB0D-4587-BC92-78D009536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UniCredit S.p.A. – Internal</a:t>
            </a: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DE56D17F-C62D-1D42-A51C-E848BC26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276571"/>
            <a:ext cx="9477788" cy="303453"/>
          </a:xfrm>
        </p:spPr>
        <p:txBody>
          <a:bodyPr/>
          <a:lstStyle/>
          <a:p>
            <a:r>
              <a:rPr lang="it-IT" b="0" dirty="0">
                <a:latin typeface="UniCredit" panose="02000506040000020004" pitchFamily="2" charset="0"/>
              </a:rPr>
              <a:t>GLI ADEMPIMENTI ANTIRICICLAGGIO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10082FF-2622-4846-AA83-51F651D636B2}"/>
              </a:ext>
            </a:extLst>
          </p:cNvPr>
          <p:cNvSpPr txBox="1"/>
          <p:nvPr/>
        </p:nvSpPr>
        <p:spPr>
          <a:xfrm>
            <a:off x="312515" y="1103854"/>
            <a:ext cx="8158969" cy="34295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endParaRPr lang="it-IT" sz="14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FC19BE-FA40-354F-9F1E-FCB3CAEDDC4B}"/>
              </a:ext>
            </a:extLst>
          </p:cNvPr>
          <p:cNvSpPr txBox="1"/>
          <p:nvPr/>
        </p:nvSpPr>
        <p:spPr>
          <a:xfrm>
            <a:off x="3364706" y="1593056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AD48C62-E5FA-AB47-A6C2-80D957ABDB86}"/>
              </a:ext>
            </a:extLst>
          </p:cNvPr>
          <p:cNvSpPr txBox="1"/>
          <p:nvPr/>
        </p:nvSpPr>
        <p:spPr>
          <a:xfrm>
            <a:off x="914400" y="3529013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C0B37BF-05BB-1D49-B088-6AEE91E64574}"/>
              </a:ext>
            </a:extLst>
          </p:cNvPr>
          <p:cNvSpPr txBox="1"/>
          <p:nvPr/>
        </p:nvSpPr>
        <p:spPr>
          <a:xfrm>
            <a:off x="1321594" y="1035844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A95EC0A-DCD5-832C-373B-87CC05B7D851}"/>
              </a:ext>
            </a:extLst>
          </p:cNvPr>
          <p:cNvSpPr txBox="1"/>
          <p:nvPr/>
        </p:nvSpPr>
        <p:spPr>
          <a:xfrm>
            <a:off x="312515" y="1103854"/>
            <a:ext cx="8158969" cy="35180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u="sng" dirty="0"/>
              <a:t>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3610C97-A4CF-937C-13C7-8B431B539FAE}"/>
              </a:ext>
            </a:extLst>
          </p:cNvPr>
          <p:cNvSpPr txBox="1"/>
          <p:nvPr/>
        </p:nvSpPr>
        <p:spPr>
          <a:xfrm>
            <a:off x="324195" y="1163781"/>
            <a:ext cx="8212975" cy="341653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La definizione viene ampliata dall’art. 20, comma 5 del </a:t>
            </a:r>
            <a:r>
              <a:rPr lang="it-IT" sz="1400" dirty="0" err="1"/>
              <a:t>D.Lgs.</a:t>
            </a:r>
            <a:r>
              <a:rPr lang="it-IT" sz="1400" dirty="0"/>
              <a:t> 231/2007, che fornisce un elenco di soggetti che possono rientrare nella categoria dei titolari effettivi: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it-IT" sz="1400" dirty="0"/>
              <a:t>I fondatori (disponenti del trust);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it-IT" sz="1400" dirty="0"/>
              <a:t>I fiduciari (ad es. membri del consiglio di fondazione o il trustee);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it-IT" sz="1400" dirty="0"/>
              <a:t>Il guardiano;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it-IT" sz="1400" dirty="0"/>
              <a:t>I beneficiari;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it-IT" sz="1400" dirty="0"/>
              <a:t>Altre persone fisiche che esercitano il controllo sul trust e di qualunque altra persona che esercita il controllo sui beni apportati nel trust.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endParaRPr lang="it-IT" sz="1400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 Risulta chiaro come la ratio dell’art. 22, comma 5 del </a:t>
            </a:r>
            <a:r>
              <a:rPr lang="it-IT" sz="1400" dirty="0" err="1"/>
              <a:t>D.Lgs.</a:t>
            </a:r>
            <a:r>
              <a:rPr lang="it-IT" sz="1400" dirty="0"/>
              <a:t> 231/2007, sia quella di essere tanto più ampia possibile per permettere  </a:t>
            </a:r>
            <a:r>
              <a:rPr lang="it-IT" sz="1400" u="sng" dirty="0"/>
              <a:t>l’individuazione a tutti i soggetti che direttamente o indirettamente abbiano un controllo sul </a:t>
            </a:r>
            <a:r>
              <a:rPr lang="it-IT" sz="1400" i="1" u="sng" dirty="0"/>
              <a:t>trust</a:t>
            </a:r>
            <a:r>
              <a:rPr lang="it-IT" sz="1400" u="sng" dirty="0"/>
              <a:t> o sul </a:t>
            </a:r>
            <a:r>
              <a:rPr lang="it-IT" sz="1400" i="1" u="sng" dirty="0"/>
              <a:t>trust fund </a:t>
            </a:r>
            <a:r>
              <a:rPr lang="it-IT" sz="1400" u="sng" dirty="0"/>
              <a:t>o che siano i soggetti nel cui interesse il </a:t>
            </a:r>
            <a:r>
              <a:rPr lang="it-IT" sz="1400" i="1" u="sng" dirty="0"/>
              <a:t>trust</a:t>
            </a:r>
            <a:r>
              <a:rPr lang="it-IT" sz="1400" u="sng" dirty="0"/>
              <a:t> viene istituito.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endParaRPr lang="it-IT" sz="1400" dirty="0"/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endParaRPr lang="it-IT" sz="1400" dirty="0"/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endParaRPr lang="it-IT" sz="1400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b="1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269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A6B7CAA-CB0D-4587-BC92-78D009536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UniCredit S.p.A. – Internal</a:t>
            </a: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DE56D17F-C62D-1D42-A51C-E848BC26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276571"/>
            <a:ext cx="9477788" cy="303453"/>
          </a:xfrm>
        </p:spPr>
        <p:txBody>
          <a:bodyPr/>
          <a:lstStyle/>
          <a:p>
            <a:r>
              <a:rPr lang="it-IT" b="0" dirty="0">
                <a:latin typeface="UniCredit" panose="02000506040000020004" pitchFamily="2" charset="0"/>
              </a:rPr>
              <a:t>GLI ADEMPIMENTI ANTIRICICLAGGIO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10082FF-2622-4846-AA83-51F651D636B2}"/>
              </a:ext>
            </a:extLst>
          </p:cNvPr>
          <p:cNvSpPr txBox="1"/>
          <p:nvPr/>
        </p:nvSpPr>
        <p:spPr>
          <a:xfrm>
            <a:off x="312515" y="1103854"/>
            <a:ext cx="8158969" cy="34295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endParaRPr lang="it-IT" sz="14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FC19BE-FA40-354F-9F1E-FCB3CAEDDC4B}"/>
              </a:ext>
            </a:extLst>
          </p:cNvPr>
          <p:cNvSpPr txBox="1"/>
          <p:nvPr/>
        </p:nvSpPr>
        <p:spPr>
          <a:xfrm>
            <a:off x="3364706" y="1593056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AD48C62-E5FA-AB47-A6C2-80D957ABDB86}"/>
              </a:ext>
            </a:extLst>
          </p:cNvPr>
          <p:cNvSpPr txBox="1"/>
          <p:nvPr/>
        </p:nvSpPr>
        <p:spPr>
          <a:xfrm>
            <a:off x="914400" y="3529013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C0B37BF-05BB-1D49-B088-6AEE91E64574}"/>
              </a:ext>
            </a:extLst>
          </p:cNvPr>
          <p:cNvSpPr txBox="1"/>
          <p:nvPr/>
        </p:nvSpPr>
        <p:spPr>
          <a:xfrm>
            <a:off x="1321594" y="1035844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A95EC0A-DCD5-832C-373B-87CC05B7D851}"/>
              </a:ext>
            </a:extLst>
          </p:cNvPr>
          <p:cNvSpPr txBox="1"/>
          <p:nvPr/>
        </p:nvSpPr>
        <p:spPr>
          <a:xfrm>
            <a:off x="312515" y="1103854"/>
            <a:ext cx="8158969" cy="35180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3) </a:t>
            </a:r>
            <a:r>
              <a:rPr lang="it-IT" sz="1400" b="1" dirty="0">
                <a:solidFill>
                  <a:srgbClr val="FF0000"/>
                </a:solidFill>
              </a:rPr>
              <a:t>Segnalazione delle operazioni sospette</a:t>
            </a:r>
            <a:r>
              <a:rPr lang="it-IT" sz="1400" dirty="0"/>
              <a:t>,</a:t>
            </a:r>
            <a:r>
              <a:rPr lang="it-IT" sz="1400" b="1" dirty="0">
                <a:solidFill>
                  <a:srgbClr val="FF0000"/>
                </a:solidFill>
              </a:rPr>
              <a:t> </a:t>
            </a:r>
            <a:r>
              <a:rPr lang="it-IT" sz="1400" dirty="0"/>
              <a:t>ex artt. 35 ess. </a:t>
            </a:r>
            <a:r>
              <a:rPr lang="it-IT" sz="1400" dirty="0" err="1"/>
              <a:t>Dl.Lgs</a:t>
            </a:r>
            <a:r>
              <a:rPr lang="it-IT" sz="1400" dirty="0"/>
              <a:t>. 231/2007.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L’obbligo sorge a carico dei professionisti nel momento in cui: sanno, sospettano o abbiano motivi ragionevoli per sospettare che siano in corso o siano state compiute o tentate operazioni di riciclaggio o di finanziamento del terrorismo (il sospetto deve emergere dagli elementi soggettivi e oggettivi acquisiti nell’ambito dell’attività professionale ( e non anche da attività estranee all’adempimento dell’incarico conferito).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In presenza di un sospetto di riciclaggio o di finanziamento del terrorismo, il professionista dovrà: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AutoNum type="arabicParenR"/>
            </a:pPr>
            <a:r>
              <a:rPr lang="it-IT" sz="1400" dirty="0"/>
              <a:t>Astenersi dal compere l’operazione per la quale è stato incaricato;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AutoNum type="arabicParenR"/>
            </a:pPr>
            <a:r>
              <a:rPr lang="it-IT" sz="1400" dirty="0"/>
              <a:t>Valutare se procedere con una segnalazione alla UIF.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b="1" dirty="0"/>
              <a:t>N.B. </a:t>
            </a:r>
            <a:r>
              <a:rPr lang="it-IT" sz="1400" dirty="0"/>
              <a:t>merita sottolineare, che </a:t>
            </a:r>
            <a:r>
              <a:rPr lang="it-IT" sz="1400" b="1" dirty="0"/>
              <a:t>la comunicazione di operazioni sospette </a:t>
            </a:r>
            <a:r>
              <a:rPr lang="it-IT" sz="1400" dirty="0"/>
              <a:t>non </a:t>
            </a:r>
            <a:r>
              <a:rPr lang="it-IT" sz="1400" b="1" dirty="0"/>
              <a:t>si fonda </a:t>
            </a:r>
            <a:r>
              <a:rPr lang="it-IT" sz="1400" dirty="0"/>
              <a:t>(necessariamente) su evidenze di reato, ma </a:t>
            </a:r>
            <a:r>
              <a:rPr lang="it-IT" sz="1400" b="1" dirty="0"/>
              <a:t>su ragionevoli motivi di sospetto</a:t>
            </a:r>
            <a:r>
              <a:rPr lang="it-IT" sz="1400" dirty="0"/>
              <a:t>; così che l’obbligo scatta a prescindere dalla valutazione della rilevanza penale della condotta e della sussistenza dei presupposti per formalizzare una denuncia penale.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b="1" dirty="0">
              <a:solidFill>
                <a:srgbClr val="FF0000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896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A6B7CAA-CB0D-4587-BC92-78D009536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UniCredit S.p.A. – Internal</a:t>
            </a: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DE56D17F-C62D-1D42-A51C-E848BC26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276571"/>
            <a:ext cx="9477788" cy="303453"/>
          </a:xfrm>
        </p:spPr>
        <p:txBody>
          <a:bodyPr/>
          <a:lstStyle/>
          <a:p>
            <a:r>
              <a:rPr lang="it-IT" b="0" dirty="0">
                <a:latin typeface="UniCredit" panose="02000506040000020004" pitchFamily="2" charset="0"/>
              </a:rPr>
              <a:t>GLI ADEMPIMENTI ANTIRICICLAGGIO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10082FF-2622-4846-AA83-51F651D636B2}"/>
              </a:ext>
            </a:extLst>
          </p:cNvPr>
          <p:cNvSpPr txBox="1"/>
          <p:nvPr/>
        </p:nvSpPr>
        <p:spPr>
          <a:xfrm>
            <a:off x="312515" y="1103854"/>
            <a:ext cx="8158969" cy="34295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endParaRPr lang="it-IT" sz="14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FC19BE-FA40-354F-9F1E-FCB3CAEDDC4B}"/>
              </a:ext>
            </a:extLst>
          </p:cNvPr>
          <p:cNvSpPr txBox="1"/>
          <p:nvPr/>
        </p:nvSpPr>
        <p:spPr>
          <a:xfrm>
            <a:off x="3364706" y="1593056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AD48C62-E5FA-AB47-A6C2-80D957ABDB86}"/>
              </a:ext>
            </a:extLst>
          </p:cNvPr>
          <p:cNvSpPr txBox="1"/>
          <p:nvPr/>
        </p:nvSpPr>
        <p:spPr>
          <a:xfrm>
            <a:off x="914400" y="3529013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C0B37BF-05BB-1D49-B088-6AEE91E64574}"/>
              </a:ext>
            </a:extLst>
          </p:cNvPr>
          <p:cNvSpPr txBox="1"/>
          <p:nvPr/>
        </p:nvSpPr>
        <p:spPr>
          <a:xfrm>
            <a:off x="1321594" y="1035844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A95EC0A-DCD5-832C-373B-87CC05B7D851}"/>
              </a:ext>
            </a:extLst>
          </p:cNvPr>
          <p:cNvSpPr txBox="1"/>
          <p:nvPr/>
        </p:nvSpPr>
        <p:spPr>
          <a:xfrm>
            <a:off x="312515" y="1103854"/>
            <a:ext cx="8158969" cy="35180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3) </a:t>
            </a:r>
            <a:r>
              <a:rPr lang="it-IT" sz="1400" b="1" dirty="0">
                <a:solidFill>
                  <a:srgbClr val="FF0000"/>
                </a:solidFill>
              </a:rPr>
              <a:t>Monitoraggio del trust.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Il monitoraggio fiscale nel processo di liberalizzazione della circolazione dei capitali all’interno della Comunità Economica Europe.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Tale libertà postula la necessità di monitorare i trasferimenti di valuta da e per l’estero per scongiurare perdite di gettito fiscale.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Tale necessità è stata recepita dal legislatore domestico attraverso il </a:t>
            </a:r>
            <a:r>
              <a:rPr lang="it-IT" sz="1400" dirty="0" err="1"/>
              <a:t>D.L.n</a:t>
            </a:r>
            <a:r>
              <a:rPr lang="it-IT" sz="1400" dirty="0"/>
              <a:t>. 167/1990 che prevedeva: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r>
              <a:rPr lang="it-IT" sz="1400" dirty="0"/>
              <a:t>Obbligo di evidenziare i trasferimenti superiori ad un determinato ammontare da e verso l’estero effettuati da soggetti residenti;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r>
              <a:rPr lang="it-IT" sz="1400" dirty="0"/>
              <a:t>Introduzione di limiti ai trasferimenti verso l’estero effettuati per conto di soggetti non residenti;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r>
              <a:rPr lang="it-IT" sz="1400" dirty="0"/>
              <a:t>Imposizione di determinati adempimenti per l’importazione e l'esportazione di danaro, titoli e altri valori immobiliari;</a:t>
            </a:r>
          </a:p>
          <a:p>
            <a:pPr marL="342900" indent="-34290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+mj-lt"/>
              <a:buAutoNum type="arabicPeriod"/>
            </a:pPr>
            <a:r>
              <a:rPr lang="it-IT" sz="1400" dirty="0"/>
              <a:t>Obbligo di dichiarazione annuale degli investimenti e delle attività estere.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La legge europea 2013 ha esteso gli obblighi di monitoraggio anche ai soggetti residenti.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Infine le nuove regole introdotte dal </a:t>
            </a:r>
            <a:r>
              <a:rPr lang="it-IT" sz="1400" dirty="0" err="1"/>
              <a:t>D.Lgs.</a:t>
            </a:r>
            <a:r>
              <a:rPr lang="it-IT" sz="1400" dirty="0"/>
              <a:t> 90/2017 in materia di antiriciclaggio hanno modificato ulteriormente 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723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A6B7CAA-CB0D-4587-BC92-78D009536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UniCredit S.p.A. – Internal</a:t>
            </a: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DE56D17F-C62D-1D42-A51C-E848BC26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276571"/>
            <a:ext cx="9477788" cy="303453"/>
          </a:xfrm>
        </p:spPr>
        <p:txBody>
          <a:bodyPr/>
          <a:lstStyle/>
          <a:p>
            <a:r>
              <a:rPr lang="it-IT" b="0" dirty="0">
                <a:latin typeface="UniCredit" panose="02000506040000020004" pitchFamily="2" charset="0"/>
              </a:rPr>
              <a:t>GLI ADEMPIMENTI ANTIRICICLAGGIO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10082FF-2622-4846-AA83-51F651D636B2}"/>
              </a:ext>
            </a:extLst>
          </p:cNvPr>
          <p:cNvSpPr txBox="1"/>
          <p:nvPr/>
        </p:nvSpPr>
        <p:spPr>
          <a:xfrm>
            <a:off x="312515" y="1103854"/>
            <a:ext cx="8158969" cy="34295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endParaRPr lang="it-IT" sz="14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FC19BE-FA40-354F-9F1E-FCB3CAEDDC4B}"/>
              </a:ext>
            </a:extLst>
          </p:cNvPr>
          <p:cNvSpPr txBox="1"/>
          <p:nvPr/>
        </p:nvSpPr>
        <p:spPr>
          <a:xfrm>
            <a:off x="3364706" y="1593056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AD48C62-E5FA-AB47-A6C2-80D957ABDB86}"/>
              </a:ext>
            </a:extLst>
          </p:cNvPr>
          <p:cNvSpPr txBox="1"/>
          <p:nvPr/>
        </p:nvSpPr>
        <p:spPr>
          <a:xfrm>
            <a:off x="914400" y="3529013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C0B37BF-05BB-1D49-B088-6AEE91E64574}"/>
              </a:ext>
            </a:extLst>
          </p:cNvPr>
          <p:cNvSpPr txBox="1"/>
          <p:nvPr/>
        </p:nvSpPr>
        <p:spPr>
          <a:xfrm>
            <a:off x="1321594" y="1035844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171450" indent="-171450"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●"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A95EC0A-DCD5-832C-373B-87CC05B7D851}"/>
              </a:ext>
            </a:extLst>
          </p:cNvPr>
          <p:cNvSpPr txBox="1"/>
          <p:nvPr/>
        </p:nvSpPr>
        <p:spPr>
          <a:xfrm>
            <a:off x="265257" y="1103854"/>
            <a:ext cx="8158969" cy="35180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La nozione di titolare effettivo e di conseguenza hanno avuto un impatto sugli obblighi di monitoraggio fiscale in capo ai trust.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b="1" dirty="0"/>
              <a:t>L’art, 22, comma 5 del D.lgs. 231/2007</a:t>
            </a:r>
            <a:r>
              <a:rPr lang="it-IT" sz="1400" dirty="0"/>
              <a:t>, prevede che: «</a:t>
            </a:r>
            <a:r>
              <a:rPr lang="it-IT" sz="1400" i="1" dirty="0"/>
              <a:t>i fiduciari di trust espressi ottengono e detengono informazioni adeguate, accurate e aggiornate sulla titolarità effettiva del trust, per tali intendendosi quelle relative all’identità del fondatore, del fiduciario o dei fiduciari, del guardiano ovvero di altra persona per conto del fiduciario, ove esistenti, dei beneficiari o classe di beneficiari e delle altre persone fisiche che esercitano il controllo sul trust e di qualunque altra persona fisica, che esercita in ultima istanza il controllo sui beni conferiti nel trust attraverso la proprietà diretta o indiretta o attraverso altri mezzi».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i="1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Secondo l’interpretazione maggioritaria, i criteri cardine per l’identificazione dei soggetti obbligati alla compilazione del quadro RW, anche a seguito della novella normativa, continuano ad essere: il controllo e la proprietà diretta o indiretta del trust. 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r>
              <a:rPr lang="it-IT" sz="1400" dirty="0"/>
              <a:t>Conseguentemente non tutti i soggetti indicati nell’art. 22, comma 5 del </a:t>
            </a:r>
            <a:r>
              <a:rPr lang="it-IT" sz="1400" dirty="0" err="1"/>
              <a:t>D.Lgs.</a:t>
            </a:r>
            <a:r>
              <a:rPr lang="it-IT" sz="1400" dirty="0"/>
              <a:t> 231/2007 sono automaticamente da considerarsi sottoposti agli obblighi di monitoraggio fiscale in relazione al patrimonio detenuto all’estero dal trust.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/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</a:pPr>
            <a:endParaRPr lang="it-I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1370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UniPower"/>
  <p:tag name="BRANDKEY" val="BK1166"/>
  <p:tag name="FONT" val="UniCredit"/>
  <p:tag name="FORMAT" val="Widescreen"/>
  <p:tag name="VARIATION" val="English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heme_external">
  <a:themeElements>
    <a:clrScheme name="UniCredit_New">
      <a:dk1>
        <a:srgbClr val="000000"/>
      </a:dk1>
      <a:lt1>
        <a:srgbClr val="FFFFFF"/>
      </a:lt1>
      <a:dk2>
        <a:srgbClr val="666666"/>
      </a:dk2>
      <a:lt2>
        <a:srgbClr val="E5E5E5"/>
      </a:lt2>
      <a:accent1>
        <a:srgbClr val="D73928"/>
      </a:accent1>
      <a:accent2>
        <a:srgbClr val="B2B2B2"/>
      </a:accent2>
      <a:accent3>
        <a:srgbClr val="666666"/>
      </a:accent3>
      <a:accent4>
        <a:srgbClr val="FDC300"/>
      </a:accent4>
      <a:accent5>
        <a:srgbClr val="F58523"/>
      </a:accent5>
      <a:accent6>
        <a:srgbClr val="9FCA78"/>
      </a:accent6>
      <a:hlink>
        <a:srgbClr val="007A91"/>
      </a:hlink>
      <a:folHlink>
        <a:srgbClr val="AA1C0D"/>
      </a:folHlink>
    </a:clrScheme>
    <a:fontScheme name="UniCredit">
      <a:majorFont>
        <a:latin typeface="UniCredit"/>
        <a:ea typeface=""/>
        <a:cs typeface=""/>
      </a:majorFont>
      <a:minorFont>
        <a:latin typeface="UniCredit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0" tIns="0" rIns="0" bIns="0" rtlCol="0">
        <a:noAutofit/>
      </a:bodyPr>
      <a:lstStyle>
        <a:defPPr marL="171450" indent="-171450" algn="l">
          <a:lnSpc>
            <a:spcPct val="90000"/>
          </a:lnSpc>
          <a:spcBef>
            <a:spcPts val="600"/>
          </a:spcBef>
          <a:buClr>
            <a:schemeClr val="bg2"/>
          </a:buClr>
          <a:buSzPct val="100000"/>
          <a:buFont typeface="Arial" panose="020B0604020202020204" pitchFamily="34" charset="0"/>
          <a:buChar char="●"/>
          <a:defRPr sz="1400" dirty="0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_external" id="{ACD6B0F8-D71C-4923-83BE-F64677F8D703}" vid="{F98056C7-1CD4-47A4-ADE1-48ADA5D1270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D729871A2FE7F44B87A044955A95003" ma:contentTypeVersion="9" ma:contentTypeDescription="Vytvoří nový dokument" ma:contentTypeScope="" ma:versionID="e68c5c28896b5aad87d8d25ba50e3c61">
  <xsd:schema xmlns:xsd="http://www.w3.org/2001/XMLSchema" xmlns:xs="http://www.w3.org/2001/XMLSchema" xmlns:p="http://schemas.microsoft.com/office/2006/metadata/properties" xmlns:ns2="e4c5cfc3-fcdc-4c05-a068-3ce134a013f7" targetNamespace="http://schemas.microsoft.com/office/2006/metadata/properties" ma:root="true" ma:fieldsID="1eb01d6e9a8a5f4edae351de9e08e216" ns2:_="">
    <xsd:import namespace="e4c5cfc3-fcdc-4c05-a068-3ce134a013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c5cfc3-fcdc-4c05-a068-3ce134a013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5254319-A084-433F-92B0-49A053DC36E6}">
  <ds:schemaRefs>
    <ds:schemaRef ds:uri="e4c5cfc3-fcdc-4c05-a068-3ce134a013f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DDCC19A-6D7E-479E-A74F-81DEB6151383}">
  <ds:schemaRefs>
    <ds:schemaRef ds:uri="e4c5cfc3-fcdc-4c05-a068-3ce134a013f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B3B66E8-AB64-41BE-9B9E-38D02CC0FC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693</TotalTime>
  <Words>1544</Words>
  <Application>Microsoft Office PowerPoint</Application>
  <PresentationFormat>Presentazione su schermo (16:9)</PresentationFormat>
  <Paragraphs>135</Paragraphs>
  <Slides>11</Slides>
  <Notes>1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8" baseType="lpstr">
      <vt:lpstr>Arial</vt:lpstr>
      <vt:lpstr>System Font Regular</vt:lpstr>
      <vt:lpstr>Tahoma</vt:lpstr>
      <vt:lpstr>UniCredit</vt:lpstr>
      <vt:lpstr>UniCredit (Body)</vt:lpstr>
      <vt:lpstr>Theme_external</vt:lpstr>
      <vt:lpstr>think-cell Slide</vt:lpstr>
      <vt:lpstr>  </vt:lpstr>
      <vt:lpstr>CONTESTO NORMATIVO DI RIFERIMENTO</vt:lpstr>
      <vt:lpstr>IL REGISTRO DEI TITOLARI EFFETTIVI</vt:lpstr>
      <vt:lpstr>GLI ADEMPIMENTI ANTIRICICLAGGIO </vt:lpstr>
      <vt:lpstr>GLI ADEMPIMENTI ANTIRICICLAGGIO</vt:lpstr>
      <vt:lpstr>GLI ADEMPIMENTI ANTIRICICLAGGIO</vt:lpstr>
      <vt:lpstr>GLI ADEMPIMENTI ANTIRICICLAGGIO</vt:lpstr>
      <vt:lpstr>GLI ADEMPIMENTI ANTIRICICLAGGIO</vt:lpstr>
      <vt:lpstr>GLI ADEMPIMENTI ANTIRICICLAGGIO</vt:lpstr>
      <vt:lpstr>GLI ADEMPIMENTI ANTIRICICLAGGIO</vt:lpstr>
      <vt:lpstr>GRAZIE   PER L’ATTENZIONE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Group proposal_Podcast</dc:title>
  <dc:creator>ELEONORA.TUGLIANI@unicredit.eu</dc:creator>
  <dc:description>Fingerprint(d72fab7375a1f06d8f9ae853e6ed05fe,59238c638987292ad31a815d87529f4f)</dc:description>
  <cp:lastModifiedBy>Cortese Barbara (Cordusio Fiduciaria)</cp:lastModifiedBy>
  <cp:revision>107</cp:revision>
  <dcterms:created xsi:type="dcterms:W3CDTF">2021-07-02T08:27:29Z</dcterms:created>
  <dcterms:modified xsi:type="dcterms:W3CDTF">2023-04-18T07:58:22Z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9db9e61-aac5-4f6e-805d-ceb8cb9983a1_Enabled">
    <vt:lpwstr>true</vt:lpwstr>
  </property>
  <property fmtid="{D5CDD505-2E9C-101B-9397-08002B2CF9AE}" pid="3" name="MSIP_Label_29db9e61-aac5-4f6e-805d-ceb8cb9983a1_SetDate">
    <vt:lpwstr>2021-07-02T08:27:30Z</vt:lpwstr>
  </property>
  <property fmtid="{D5CDD505-2E9C-101B-9397-08002B2CF9AE}" pid="4" name="MSIP_Label_29db9e61-aac5-4f6e-805d-ceb8cb9983a1_Method">
    <vt:lpwstr>Standard</vt:lpwstr>
  </property>
  <property fmtid="{D5CDD505-2E9C-101B-9397-08002B2CF9AE}" pid="5" name="MSIP_Label_29db9e61-aac5-4f6e-805d-ceb8cb9983a1_Name">
    <vt:lpwstr>UniCredit - Internal Use Only - no visual markings</vt:lpwstr>
  </property>
  <property fmtid="{D5CDD505-2E9C-101B-9397-08002B2CF9AE}" pid="6" name="MSIP_Label_29db9e61-aac5-4f6e-805d-ceb8cb9983a1_SiteId">
    <vt:lpwstr>2cc49ce9-66a1-41ac-a96b-bdc54247696a</vt:lpwstr>
  </property>
  <property fmtid="{D5CDD505-2E9C-101B-9397-08002B2CF9AE}" pid="7" name="MSIP_Label_29db9e61-aac5-4f6e-805d-ceb8cb9983a1_ActionId">
    <vt:lpwstr>0bed4863-1d8b-443e-b34f-ff3e2998a9b7</vt:lpwstr>
  </property>
  <property fmtid="{D5CDD505-2E9C-101B-9397-08002B2CF9AE}" pid="8" name="MSIP_Label_29db9e61-aac5-4f6e-805d-ceb8cb9983a1_ContentBits">
    <vt:lpwstr>0</vt:lpwstr>
  </property>
  <property fmtid="{D5CDD505-2E9C-101B-9397-08002B2CF9AE}" pid="9" name="ContentTypeId">
    <vt:lpwstr>0x0101004D729871A2FE7F44B87A044955A95003</vt:lpwstr>
  </property>
</Properties>
</file>